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256" r:id="rId5"/>
    <p:sldId id="283" r:id="rId6"/>
    <p:sldId id="269" r:id="rId7"/>
    <p:sldId id="277" r:id="rId8"/>
    <p:sldId id="276" r:id="rId9"/>
    <p:sldId id="280" r:id="rId10"/>
    <p:sldId id="272" r:id="rId11"/>
    <p:sldId id="271" r:id="rId12"/>
    <p:sldId id="274" r:id="rId13"/>
    <p:sldId id="273" r:id="rId14"/>
    <p:sldId id="270" r:id="rId15"/>
    <p:sldId id="282" r:id="rId16"/>
    <p:sldId id="281" r:id="rId17"/>
    <p:sldId id="278" r:id="rId18"/>
    <p:sldId id="279" r:id="rId19"/>
    <p:sldId id="275" r:id="rId20"/>
    <p:sldId id="260" r:id="rId21"/>
    <p:sldId id="263" r:id="rId22"/>
  </p:sldIdLst>
  <p:sldSz cx="12192000" cy="6858000"/>
  <p:notesSz cx="6858000" cy="9144000"/>
  <p:embeddedFontLst>
    <p:embeddedFont>
      <p:font typeface="Acumin Pro" panose="020B0504020202020204" pitchFamily="34" charset="0"/>
      <p:regular r:id="rId24"/>
      <p:bold r:id="rId25"/>
      <p:italic r:id="rId26"/>
      <p:boldItalic r:id="rId27"/>
    </p:embeddedFont>
    <p:embeddedFont>
      <p:font typeface="Alt Gothic Comp ATF" panose="020B0608040502040204" pitchFamily="34" charset="0"/>
      <p:regular r:id="rId28"/>
      <p:bold r:id="rId29"/>
    </p:embeddedFont>
    <p:embeddedFont>
      <p:font typeface="Alt Gothic Comp ATF Blk" panose="020B0604020202020204" charset="0"/>
      <p:bold r:id="rId30"/>
    </p:embeddedFont>
    <p:embeddedFont>
      <p:font typeface="Calibri" panose="020F0502020204030204" pitchFamily="34" charset="0"/>
      <p:regular r:id="rId31"/>
      <p:bold r:id="rId32"/>
      <p:italic r:id="rId33"/>
      <p:boldItalic r:id="rId34"/>
    </p:embeddedFont>
    <p:embeddedFont>
      <p:font typeface="Obvia" panose="02000506040000020004" pitchFamily="50" charset="0"/>
      <p:regular r:id="rId35"/>
      <p:bold r:id="rId36"/>
      <p:italic r:id="rId37"/>
      <p:boldItalic r:id="rId38"/>
    </p:embeddedFont>
    <p:embeddedFont>
      <p:font typeface="Obvia Wide Medium" panose="020B060402020202020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C8102E"/>
    <a:srgbClr val="97999B"/>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5DB0F-5FA2-438E-9CB9-08BFCCEB7C4E}" v="415" dt="2022-11-16T21:08:15.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94694"/>
  </p:normalViewPr>
  <p:slideViewPr>
    <p:cSldViewPr snapToGrid="0" snapToObjects="1">
      <p:cViewPr varScale="1">
        <p:scale>
          <a:sx n="62" d="100"/>
          <a:sy n="62" d="100"/>
        </p:scale>
        <p:origin x="916" y="56"/>
      </p:cViewPr>
      <p:guideLst/>
    </p:cSldViewPr>
  </p:slideViewPr>
  <p:notesTextViewPr>
    <p:cViewPr>
      <p:scale>
        <a:sx n="1" d="1"/>
        <a:sy n="1" d="1"/>
      </p:scale>
      <p:origin x="0" y="0"/>
    </p:cViewPr>
  </p:notesTextViewPr>
  <p:sorterViewPr>
    <p:cViewPr>
      <p:scale>
        <a:sx n="100" d="100"/>
        <a:sy n="100" d="100"/>
      </p:scale>
      <p:origin x="0" y="-1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ner, Marty" userId="28e4158c-eee9-43fa-a5d9-6a807ca7df2a" providerId="ADAL" clId="{5105DB0F-5FA2-438E-9CB9-08BFCCEB7C4E}"/>
    <pc:docChg chg="undo custSel addSld delSld modSld sldOrd modMainMaster">
      <pc:chgData name="Joyner, Marty" userId="28e4158c-eee9-43fa-a5d9-6a807ca7df2a" providerId="ADAL" clId="{5105DB0F-5FA2-438E-9CB9-08BFCCEB7C4E}" dt="2022-11-16T21:09:02.777" v="2392" actId="20577"/>
      <pc:docMkLst>
        <pc:docMk/>
      </pc:docMkLst>
      <pc:sldChg chg="addSp delSp modSp mod setBg">
        <pc:chgData name="Joyner, Marty" userId="28e4158c-eee9-43fa-a5d9-6a807ca7df2a" providerId="ADAL" clId="{5105DB0F-5FA2-438E-9CB9-08BFCCEB7C4E}" dt="2022-11-06T21:05:16.713" v="49" actId="478"/>
        <pc:sldMkLst>
          <pc:docMk/>
          <pc:sldMk cId="3788717044" sldId="256"/>
        </pc:sldMkLst>
        <pc:spChg chg="del">
          <ac:chgData name="Joyner, Marty" userId="28e4158c-eee9-43fa-a5d9-6a807ca7df2a" providerId="ADAL" clId="{5105DB0F-5FA2-438E-9CB9-08BFCCEB7C4E}" dt="2022-11-06T21:05:13.319" v="48" actId="478"/>
          <ac:spMkLst>
            <pc:docMk/>
            <pc:sldMk cId="3788717044" sldId="256"/>
            <ac:spMk id="3" creationId="{15501F6D-8646-4541-BF4F-4D5A0B9DE8F6}"/>
          </ac:spMkLst>
        </pc:spChg>
        <pc:spChg chg="del">
          <ac:chgData name="Joyner, Marty" userId="28e4158c-eee9-43fa-a5d9-6a807ca7df2a" providerId="ADAL" clId="{5105DB0F-5FA2-438E-9CB9-08BFCCEB7C4E}" dt="2022-11-06T21:05:16.713" v="49" actId="478"/>
          <ac:spMkLst>
            <pc:docMk/>
            <pc:sldMk cId="3788717044" sldId="256"/>
            <ac:spMk id="4" creationId="{D42AF8D9-D62C-434A-A149-A0DA272FB4BB}"/>
          </ac:spMkLst>
        </pc:spChg>
        <pc:spChg chg="mod">
          <ac:chgData name="Joyner, Marty" userId="28e4158c-eee9-43fa-a5d9-6a807ca7df2a" providerId="ADAL" clId="{5105DB0F-5FA2-438E-9CB9-08BFCCEB7C4E}" dt="2022-11-06T21:04:44.272" v="9"/>
          <ac:spMkLst>
            <pc:docMk/>
            <pc:sldMk cId="3788717044" sldId="256"/>
            <ac:spMk id="5" creationId="{D7CCD97C-52FC-3C5F-8A2D-2342A04960B7}"/>
          </ac:spMkLst>
        </pc:spChg>
        <pc:spChg chg="mod">
          <ac:chgData name="Joyner, Marty" userId="28e4158c-eee9-43fa-a5d9-6a807ca7df2a" providerId="ADAL" clId="{5105DB0F-5FA2-438E-9CB9-08BFCCEB7C4E}" dt="2022-11-06T21:05:09.246" v="47" actId="20577"/>
          <ac:spMkLst>
            <pc:docMk/>
            <pc:sldMk cId="3788717044" sldId="256"/>
            <ac:spMk id="6" creationId="{5846B5C5-4C27-1790-3AE1-04088CE75045}"/>
          </ac:spMkLst>
        </pc:spChg>
        <pc:grpChg chg="add mod">
          <ac:chgData name="Joyner, Marty" userId="28e4158c-eee9-43fa-a5d9-6a807ca7df2a" providerId="ADAL" clId="{5105DB0F-5FA2-438E-9CB9-08BFCCEB7C4E}" dt="2022-11-06T21:04:44.272" v="9"/>
          <ac:grpSpMkLst>
            <pc:docMk/>
            <pc:sldMk cId="3788717044" sldId="256"/>
            <ac:grpSpMk id="2" creationId="{488D4802-303A-67FF-AF4E-E41735ED9E4C}"/>
          </ac:grpSpMkLst>
        </pc:grpChg>
      </pc:sldChg>
      <pc:sldChg chg="addSp delSp modSp mod">
        <pc:chgData name="Joyner, Marty" userId="28e4158c-eee9-43fa-a5d9-6a807ca7df2a" providerId="ADAL" clId="{5105DB0F-5FA2-438E-9CB9-08BFCCEB7C4E}" dt="2022-11-16T21:07:57.179" v="2379" actId="20577"/>
        <pc:sldMkLst>
          <pc:docMk/>
          <pc:sldMk cId="2533508991" sldId="260"/>
        </pc:sldMkLst>
        <pc:spChg chg="del mod">
          <ac:chgData name="Joyner, Marty" userId="28e4158c-eee9-43fa-a5d9-6a807ca7df2a" providerId="ADAL" clId="{5105DB0F-5FA2-438E-9CB9-08BFCCEB7C4E}" dt="2022-11-06T23:09:06.733" v="984" actId="478"/>
          <ac:spMkLst>
            <pc:docMk/>
            <pc:sldMk cId="2533508991" sldId="260"/>
            <ac:spMk id="2" creationId="{73DF039D-B551-9E45-9365-37087C473DC7}"/>
          </ac:spMkLst>
        </pc:spChg>
        <pc:spChg chg="mod">
          <ac:chgData name="Joyner, Marty" userId="28e4158c-eee9-43fa-a5d9-6a807ca7df2a" providerId="ADAL" clId="{5105DB0F-5FA2-438E-9CB9-08BFCCEB7C4E}" dt="2022-11-16T21:07:46.147" v="2361" actId="113"/>
          <ac:spMkLst>
            <pc:docMk/>
            <pc:sldMk cId="2533508991" sldId="260"/>
            <ac:spMk id="3" creationId="{C22A6C56-EA2A-E24E-A4DC-704C322033DF}"/>
          </ac:spMkLst>
        </pc:spChg>
        <pc:spChg chg="mod">
          <ac:chgData name="Joyner, Marty" userId="28e4158c-eee9-43fa-a5d9-6a807ca7df2a" providerId="ADAL" clId="{5105DB0F-5FA2-438E-9CB9-08BFCCEB7C4E}" dt="2022-11-16T21:07:57.179" v="2379" actId="20577"/>
          <ac:spMkLst>
            <pc:docMk/>
            <pc:sldMk cId="2533508991" sldId="260"/>
            <ac:spMk id="4" creationId="{5B5DF788-F9DE-D741-92E7-A0398357BFF9}"/>
          </ac:spMkLst>
        </pc:spChg>
        <pc:spChg chg="add mod">
          <ac:chgData name="Joyner, Marty" userId="28e4158c-eee9-43fa-a5d9-6a807ca7df2a" providerId="ADAL" clId="{5105DB0F-5FA2-438E-9CB9-08BFCCEB7C4E}" dt="2022-11-06T23:09:10.532" v="987" actId="20577"/>
          <ac:spMkLst>
            <pc:docMk/>
            <pc:sldMk cId="2533508991" sldId="260"/>
            <ac:spMk id="6" creationId="{7225EEF5-53E1-2BF4-0AF6-EEC3AC513BDF}"/>
          </ac:spMkLst>
        </pc:spChg>
      </pc:sldChg>
      <pc:sldChg chg="add del">
        <pc:chgData name="Joyner, Marty" userId="28e4158c-eee9-43fa-a5d9-6a807ca7df2a" providerId="ADAL" clId="{5105DB0F-5FA2-438E-9CB9-08BFCCEB7C4E}" dt="2022-11-06T21:06:54.645" v="53"/>
        <pc:sldMkLst>
          <pc:docMk/>
          <pc:sldMk cId="1043299663" sldId="263"/>
        </pc:sldMkLst>
      </pc:sldChg>
      <pc:sldChg chg="addSp delSp modSp mod">
        <pc:chgData name="Joyner, Marty" userId="28e4158c-eee9-43fa-a5d9-6a807ca7df2a" providerId="ADAL" clId="{5105DB0F-5FA2-438E-9CB9-08BFCCEB7C4E}" dt="2022-11-16T21:06:11.628" v="2317" actId="113"/>
        <pc:sldMkLst>
          <pc:docMk/>
          <pc:sldMk cId="188537880" sldId="269"/>
        </pc:sldMkLst>
        <pc:spChg chg="del mod">
          <ac:chgData name="Joyner, Marty" userId="28e4158c-eee9-43fa-a5d9-6a807ca7df2a" providerId="ADAL" clId="{5105DB0F-5FA2-438E-9CB9-08BFCCEB7C4E}" dt="2022-11-06T21:07:18.966" v="57" actId="478"/>
          <ac:spMkLst>
            <pc:docMk/>
            <pc:sldMk cId="188537880" sldId="269"/>
            <ac:spMk id="2" creationId="{73DF039D-B551-9E45-9365-37087C473DC7}"/>
          </ac:spMkLst>
        </pc:spChg>
        <pc:spChg chg="add del mod">
          <ac:chgData name="Joyner, Marty" userId="28e4158c-eee9-43fa-a5d9-6a807ca7df2a" providerId="ADAL" clId="{5105DB0F-5FA2-438E-9CB9-08BFCCEB7C4E}" dt="2022-11-06T21:07:12.468" v="55"/>
          <ac:spMkLst>
            <pc:docMk/>
            <pc:sldMk cId="188537880" sldId="269"/>
            <ac:spMk id="3" creationId="{5EB53264-F63B-6D18-B79E-F9E794544343}"/>
          </ac:spMkLst>
        </pc:spChg>
        <pc:spChg chg="add mod">
          <ac:chgData name="Joyner, Marty" userId="28e4158c-eee9-43fa-a5d9-6a807ca7df2a" providerId="ADAL" clId="{5105DB0F-5FA2-438E-9CB9-08BFCCEB7C4E}" dt="2022-11-06T21:07:23.197" v="60" actId="20577"/>
          <ac:spMkLst>
            <pc:docMk/>
            <pc:sldMk cId="188537880" sldId="269"/>
            <ac:spMk id="4" creationId="{60BB5C6D-49C8-67CB-5D82-919B7FCFA148}"/>
          </ac:spMkLst>
        </pc:spChg>
        <pc:spChg chg="add mod">
          <ac:chgData name="Joyner, Marty" userId="28e4158c-eee9-43fa-a5d9-6a807ca7df2a" providerId="ADAL" clId="{5105DB0F-5FA2-438E-9CB9-08BFCCEB7C4E}" dt="2022-11-16T21:06:11.628" v="2317" actId="113"/>
          <ac:spMkLst>
            <pc:docMk/>
            <pc:sldMk cId="188537880" sldId="269"/>
            <ac:spMk id="8" creationId="{8568B23B-03DA-BA8C-008D-744898FBB0E3}"/>
          </ac:spMkLst>
        </pc:spChg>
        <pc:graphicFrameChg chg="mod">
          <ac:chgData name="Joyner, Marty" userId="28e4158c-eee9-43fa-a5d9-6a807ca7df2a" providerId="ADAL" clId="{5105DB0F-5FA2-438E-9CB9-08BFCCEB7C4E}" dt="2022-11-06T21:12:59.236" v="463" actId="207"/>
          <ac:graphicFrameMkLst>
            <pc:docMk/>
            <pc:sldMk cId="188537880" sldId="269"/>
            <ac:graphicFrameMk id="7" creationId="{16172B42-8631-96A2-6FFF-BC50896E1094}"/>
          </ac:graphicFrameMkLst>
        </pc:graphicFrameChg>
      </pc:sldChg>
      <pc:sldChg chg="addSp delSp modSp mod">
        <pc:chgData name="Joyner, Marty" userId="28e4158c-eee9-43fa-a5d9-6a807ca7df2a" providerId="ADAL" clId="{5105DB0F-5FA2-438E-9CB9-08BFCCEB7C4E}" dt="2022-11-16T21:07:02.840" v="2349" actId="20577"/>
        <pc:sldMkLst>
          <pc:docMk/>
          <pc:sldMk cId="3082467694" sldId="270"/>
        </pc:sldMkLst>
        <pc:spChg chg="del mod">
          <ac:chgData name="Joyner, Marty" userId="28e4158c-eee9-43fa-a5d9-6a807ca7df2a" providerId="ADAL" clId="{5105DB0F-5FA2-438E-9CB9-08BFCCEB7C4E}" dt="2022-11-06T21:30:56.359" v="618" actId="478"/>
          <ac:spMkLst>
            <pc:docMk/>
            <pc:sldMk cId="3082467694" sldId="270"/>
            <ac:spMk id="2" creationId="{73DF039D-B551-9E45-9365-37087C473DC7}"/>
          </ac:spMkLst>
        </pc:spChg>
        <pc:spChg chg="mod">
          <ac:chgData name="Joyner, Marty" userId="28e4158c-eee9-43fa-a5d9-6a807ca7df2a" providerId="ADAL" clId="{5105DB0F-5FA2-438E-9CB9-08BFCCEB7C4E}" dt="2022-11-16T21:06:38.250" v="2324" actId="113"/>
          <ac:spMkLst>
            <pc:docMk/>
            <pc:sldMk cId="3082467694" sldId="270"/>
            <ac:spMk id="3" creationId="{C22A6C56-EA2A-E24E-A4DC-704C322033DF}"/>
          </ac:spMkLst>
        </pc:spChg>
        <pc:spChg chg="mod">
          <ac:chgData name="Joyner, Marty" userId="28e4158c-eee9-43fa-a5d9-6a807ca7df2a" providerId="ADAL" clId="{5105DB0F-5FA2-438E-9CB9-08BFCCEB7C4E}" dt="2022-11-16T21:07:02.840" v="2349" actId="20577"/>
          <ac:spMkLst>
            <pc:docMk/>
            <pc:sldMk cId="3082467694" sldId="270"/>
            <ac:spMk id="4" creationId="{5B5DF788-F9DE-D741-92E7-A0398357BFF9}"/>
          </ac:spMkLst>
        </pc:spChg>
        <pc:spChg chg="add mod">
          <ac:chgData name="Joyner, Marty" userId="28e4158c-eee9-43fa-a5d9-6a807ca7df2a" providerId="ADAL" clId="{5105DB0F-5FA2-438E-9CB9-08BFCCEB7C4E}" dt="2022-11-16T21:06:36.151" v="2323" actId="14100"/>
          <ac:spMkLst>
            <pc:docMk/>
            <pc:sldMk cId="3082467694" sldId="270"/>
            <ac:spMk id="6" creationId="{767280B0-BC8C-9FC8-1F9B-477243BA57E8}"/>
          </ac:spMkLst>
        </pc:spChg>
        <pc:picChg chg="mod">
          <ac:chgData name="Joyner, Marty" userId="28e4158c-eee9-43fa-a5d9-6a807ca7df2a" providerId="ADAL" clId="{5105DB0F-5FA2-438E-9CB9-08BFCCEB7C4E}" dt="2022-11-06T21:31:26.612" v="625" actId="14100"/>
          <ac:picMkLst>
            <pc:docMk/>
            <pc:sldMk cId="3082467694" sldId="270"/>
            <ac:picMk id="11" creationId="{6618DB98-77D3-9D8E-58CA-CCF9DA89A7E5}"/>
          </ac:picMkLst>
        </pc:picChg>
      </pc:sldChg>
      <pc:sldChg chg="addSp delSp modSp mod modAnim">
        <pc:chgData name="Joyner, Marty" userId="28e4158c-eee9-43fa-a5d9-6a807ca7df2a" providerId="ADAL" clId="{5105DB0F-5FA2-438E-9CB9-08BFCCEB7C4E}" dt="2022-11-06T21:29:18.068" v="599" actId="255"/>
        <pc:sldMkLst>
          <pc:docMk/>
          <pc:sldMk cId="912938866" sldId="271"/>
        </pc:sldMkLst>
        <pc:spChg chg="del mod">
          <ac:chgData name="Joyner, Marty" userId="28e4158c-eee9-43fa-a5d9-6a807ca7df2a" providerId="ADAL" clId="{5105DB0F-5FA2-438E-9CB9-08BFCCEB7C4E}" dt="2022-11-06T21:20:14.362" v="567" actId="478"/>
          <ac:spMkLst>
            <pc:docMk/>
            <pc:sldMk cId="912938866" sldId="271"/>
            <ac:spMk id="2" creationId="{69BC57F0-2C33-9244-AE15-86DE83BC43F8}"/>
          </ac:spMkLst>
        </pc:spChg>
        <pc:spChg chg="add mod">
          <ac:chgData name="Joyner, Marty" userId="28e4158c-eee9-43fa-a5d9-6a807ca7df2a" providerId="ADAL" clId="{5105DB0F-5FA2-438E-9CB9-08BFCCEB7C4E}" dt="2022-11-06T21:20:16.723" v="568"/>
          <ac:spMkLst>
            <pc:docMk/>
            <pc:sldMk cId="912938866" sldId="271"/>
            <ac:spMk id="3" creationId="{8E4C5B3B-8FE8-AC31-53A9-ED7FB812AF10}"/>
          </ac:spMkLst>
        </pc:spChg>
        <pc:spChg chg="mod">
          <ac:chgData name="Joyner, Marty" userId="28e4158c-eee9-43fa-a5d9-6a807ca7df2a" providerId="ADAL" clId="{5105DB0F-5FA2-438E-9CB9-08BFCCEB7C4E}" dt="2022-11-06T21:29:18.068" v="599" actId="255"/>
          <ac:spMkLst>
            <pc:docMk/>
            <pc:sldMk cId="912938866" sldId="271"/>
            <ac:spMk id="9" creationId="{E3B11809-55BB-0D38-A500-A994F817B97E}"/>
          </ac:spMkLst>
        </pc:spChg>
      </pc:sldChg>
      <pc:sldChg chg="addSp delSp modSp mod">
        <pc:chgData name="Joyner, Marty" userId="28e4158c-eee9-43fa-a5d9-6a807ca7df2a" providerId="ADAL" clId="{5105DB0F-5FA2-438E-9CB9-08BFCCEB7C4E}" dt="2022-11-16T21:06:26.148" v="2321" actId="113"/>
        <pc:sldMkLst>
          <pc:docMk/>
          <pc:sldMk cId="3694337764" sldId="272"/>
        </pc:sldMkLst>
        <pc:spChg chg="del mod">
          <ac:chgData name="Joyner, Marty" userId="28e4158c-eee9-43fa-a5d9-6a807ca7df2a" providerId="ADAL" clId="{5105DB0F-5FA2-438E-9CB9-08BFCCEB7C4E}" dt="2022-11-06T21:17:40.918" v="524" actId="478"/>
          <ac:spMkLst>
            <pc:docMk/>
            <pc:sldMk cId="3694337764" sldId="272"/>
            <ac:spMk id="2" creationId="{73DF039D-B551-9E45-9365-37087C473DC7}"/>
          </ac:spMkLst>
        </pc:spChg>
        <pc:spChg chg="add mod">
          <ac:chgData name="Joyner, Marty" userId="28e4158c-eee9-43fa-a5d9-6a807ca7df2a" providerId="ADAL" clId="{5105DB0F-5FA2-438E-9CB9-08BFCCEB7C4E}" dt="2022-11-06T21:17:45.343" v="527" actId="20577"/>
          <ac:spMkLst>
            <pc:docMk/>
            <pc:sldMk cId="3694337764" sldId="272"/>
            <ac:spMk id="3" creationId="{F270A6EF-0864-BCA9-A873-2D07D0426A09}"/>
          </ac:spMkLst>
        </pc:spChg>
        <pc:spChg chg="add mod">
          <ac:chgData name="Joyner, Marty" userId="28e4158c-eee9-43fa-a5d9-6a807ca7df2a" providerId="ADAL" clId="{5105DB0F-5FA2-438E-9CB9-08BFCCEB7C4E}" dt="2022-11-16T21:06:26.148" v="2321" actId="113"/>
          <ac:spMkLst>
            <pc:docMk/>
            <pc:sldMk cId="3694337764" sldId="272"/>
            <ac:spMk id="4" creationId="{DE5D8B9D-9323-8BB1-1C10-A0C9F0B2110F}"/>
          </ac:spMkLst>
        </pc:spChg>
        <pc:graphicFrameChg chg="mod">
          <ac:chgData name="Joyner, Marty" userId="28e4158c-eee9-43fa-a5d9-6a807ca7df2a" providerId="ADAL" clId="{5105DB0F-5FA2-438E-9CB9-08BFCCEB7C4E}" dt="2022-11-06T21:19:51.499" v="564" actId="208"/>
          <ac:graphicFrameMkLst>
            <pc:docMk/>
            <pc:sldMk cId="3694337764" sldId="272"/>
            <ac:graphicFrameMk id="7" creationId="{C5D40FDA-FF87-D973-8C34-F5445E066FEC}"/>
          </ac:graphicFrameMkLst>
        </pc:graphicFrameChg>
      </pc:sldChg>
      <pc:sldChg chg="addSp delSp modSp mod">
        <pc:chgData name="Joyner, Marty" userId="28e4158c-eee9-43fa-a5d9-6a807ca7df2a" providerId="ADAL" clId="{5105DB0F-5FA2-438E-9CB9-08BFCCEB7C4E}" dt="2022-11-16T21:06:30.612" v="2322" actId="113"/>
        <pc:sldMkLst>
          <pc:docMk/>
          <pc:sldMk cId="1745392590" sldId="273"/>
        </pc:sldMkLst>
        <pc:spChg chg="del mod">
          <ac:chgData name="Joyner, Marty" userId="28e4158c-eee9-43fa-a5d9-6a807ca7df2a" providerId="ADAL" clId="{5105DB0F-5FA2-438E-9CB9-08BFCCEB7C4E}" dt="2022-11-06T21:29:51.296" v="602" actId="478"/>
          <ac:spMkLst>
            <pc:docMk/>
            <pc:sldMk cId="1745392590" sldId="273"/>
            <ac:spMk id="2" creationId="{69BC57F0-2C33-9244-AE15-86DE83BC43F8}"/>
          </ac:spMkLst>
        </pc:spChg>
        <pc:spChg chg="mod">
          <ac:chgData name="Joyner, Marty" userId="28e4158c-eee9-43fa-a5d9-6a807ca7df2a" providerId="ADAL" clId="{5105DB0F-5FA2-438E-9CB9-08BFCCEB7C4E}" dt="2022-11-16T21:06:30.612" v="2322" actId="113"/>
          <ac:spMkLst>
            <pc:docMk/>
            <pc:sldMk cId="1745392590" sldId="273"/>
            <ac:spMk id="3" creationId="{E1DCAED5-E1D9-364C-B096-035AB6A8F1EB}"/>
          </ac:spMkLst>
        </pc:spChg>
        <pc:spChg chg="add mod">
          <ac:chgData name="Joyner, Marty" userId="28e4158c-eee9-43fa-a5d9-6a807ca7df2a" providerId="ADAL" clId="{5105DB0F-5FA2-438E-9CB9-08BFCCEB7C4E}" dt="2022-11-06T21:30:01.724" v="607" actId="20577"/>
          <ac:spMkLst>
            <pc:docMk/>
            <pc:sldMk cId="1745392590" sldId="273"/>
            <ac:spMk id="4" creationId="{F5EB9953-0E5B-488C-F15E-05CAF9F98DAA}"/>
          </ac:spMkLst>
        </pc:spChg>
        <pc:spChg chg="mod">
          <ac:chgData name="Joyner, Marty" userId="28e4158c-eee9-43fa-a5d9-6a807ca7df2a" providerId="ADAL" clId="{5105DB0F-5FA2-438E-9CB9-08BFCCEB7C4E}" dt="2022-11-06T21:32:21.756" v="649" actId="20577"/>
          <ac:spMkLst>
            <pc:docMk/>
            <pc:sldMk cId="1745392590" sldId="273"/>
            <ac:spMk id="7" creationId="{AD6C3423-D4E3-50F8-FFB5-FC547DFA27CC}"/>
          </ac:spMkLst>
        </pc:spChg>
        <pc:spChg chg="add del">
          <ac:chgData name="Joyner, Marty" userId="28e4158c-eee9-43fa-a5d9-6a807ca7df2a" providerId="ADAL" clId="{5105DB0F-5FA2-438E-9CB9-08BFCCEB7C4E}" dt="2022-11-06T21:29:57.920" v="605" actId="22"/>
          <ac:spMkLst>
            <pc:docMk/>
            <pc:sldMk cId="1745392590" sldId="273"/>
            <ac:spMk id="10" creationId="{D4990B39-E136-D845-75EC-213F5AFE1970}"/>
          </ac:spMkLst>
        </pc:spChg>
        <pc:picChg chg="mod">
          <ac:chgData name="Joyner, Marty" userId="28e4158c-eee9-43fa-a5d9-6a807ca7df2a" providerId="ADAL" clId="{5105DB0F-5FA2-438E-9CB9-08BFCCEB7C4E}" dt="2022-11-06T21:30:41.249" v="616" actId="1076"/>
          <ac:picMkLst>
            <pc:docMk/>
            <pc:sldMk cId="1745392590" sldId="273"/>
            <ac:picMk id="6" creationId="{2316BA96-6C04-A72B-D3DC-FE57ABC7B42E}"/>
          </ac:picMkLst>
        </pc:picChg>
      </pc:sldChg>
      <pc:sldChg chg="addSp delSp modSp mod modAnim">
        <pc:chgData name="Joyner, Marty" userId="28e4158c-eee9-43fa-a5d9-6a807ca7df2a" providerId="ADAL" clId="{5105DB0F-5FA2-438E-9CB9-08BFCCEB7C4E}" dt="2022-11-06T21:29:24.635" v="600" actId="255"/>
        <pc:sldMkLst>
          <pc:docMk/>
          <pc:sldMk cId="1979301219" sldId="274"/>
        </pc:sldMkLst>
        <pc:spChg chg="del mod">
          <ac:chgData name="Joyner, Marty" userId="28e4158c-eee9-43fa-a5d9-6a807ca7df2a" providerId="ADAL" clId="{5105DB0F-5FA2-438E-9CB9-08BFCCEB7C4E}" dt="2022-11-06T21:27:52.988" v="584" actId="478"/>
          <ac:spMkLst>
            <pc:docMk/>
            <pc:sldMk cId="1979301219" sldId="274"/>
            <ac:spMk id="2" creationId="{73DF039D-B551-9E45-9365-37087C473DC7}"/>
          </ac:spMkLst>
        </pc:spChg>
        <pc:spChg chg="add mod">
          <ac:chgData name="Joyner, Marty" userId="28e4158c-eee9-43fa-a5d9-6a807ca7df2a" providerId="ADAL" clId="{5105DB0F-5FA2-438E-9CB9-08BFCCEB7C4E}" dt="2022-11-06T21:27:58.328" v="587" actId="20577"/>
          <ac:spMkLst>
            <pc:docMk/>
            <pc:sldMk cId="1979301219" sldId="274"/>
            <ac:spMk id="3" creationId="{D669880E-7CD7-65B9-C42D-1AEF4F846E3F}"/>
          </ac:spMkLst>
        </pc:spChg>
        <pc:spChg chg="mod">
          <ac:chgData name="Joyner, Marty" userId="28e4158c-eee9-43fa-a5d9-6a807ca7df2a" providerId="ADAL" clId="{5105DB0F-5FA2-438E-9CB9-08BFCCEB7C4E}" dt="2022-11-06T21:29:24.635" v="600" actId="255"/>
          <ac:spMkLst>
            <pc:docMk/>
            <pc:sldMk cId="1979301219" sldId="274"/>
            <ac:spMk id="4" creationId="{5B5DF788-F9DE-D741-92E7-A0398357BFF9}"/>
          </ac:spMkLst>
        </pc:spChg>
        <pc:picChg chg="mod">
          <ac:chgData name="Joyner, Marty" userId="28e4158c-eee9-43fa-a5d9-6a807ca7df2a" providerId="ADAL" clId="{5105DB0F-5FA2-438E-9CB9-08BFCCEB7C4E}" dt="2022-11-06T21:28:38.912" v="593" actId="1076"/>
          <ac:picMkLst>
            <pc:docMk/>
            <pc:sldMk cId="1979301219" sldId="274"/>
            <ac:picMk id="15" creationId="{5FD9F9AF-B29B-942F-DBAA-42FAEAB69025}"/>
          </ac:picMkLst>
        </pc:picChg>
      </pc:sldChg>
      <pc:sldChg chg="addSp delSp modSp mod">
        <pc:chgData name="Joyner, Marty" userId="28e4158c-eee9-43fa-a5d9-6a807ca7df2a" providerId="ADAL" clId="{5105DB0F-5FA2-438E-9CB9-08BFCCEB7C4E}" dt="2022-11-16T21:07:39.244" v="2360" actId="115"/>
        <pc:sldMkLst>
          <pc:docMk/>
          <pc:sldMk cId="1251951109" sldId="275"/>
        </pc:sldMkLst>
        <pc:spChg chg="add mod">
          <ac:chgData name="Joyner, Marty" userId="28e4158c-eee9-43fa-a5d9-6a807ca7df2a" providerId="ADAL" clId="{5105DB0F-5FA2-438E-9CB9-08BFCCEB7C4E}" dt="2022-11-06T23:08:37.668" v="979" actId="14100"/>
          <ac:spMkLst>
            <pc:docMk/>
            <pc:sldMk cId="1251951109" sldId="275"/>
            <ac:spMk id="2" creationId="{6C0C3885-6C0D-2CAC-5B75-0FB953F119F7}"/>
          </ac:spMkLst>
        </pc:spChg>
        <pc:spChg chg="del mod">
          <ac:chgData name="Joyner, Marty" userId="28e4158c-eee9-43fa-a5d9-6a807ca7df2a" providerId="ADAL" clId="{5105DB0F-5FA2-438E-9CB9-08BFCCEB7C4E}" dt="2022-11-06T23:08:27.405" v="974" actId="478"/>
          <ac:spMkLst>
            <pc:docMk/>
            <pc:sldMk cId="1251951109" sldId="275"/>
            <ac:spMk id="9" creationId="{D1EF53F5-998A-CDBE-E506-E82D2A82DA08}"/>
          </ac:spMkLst>
        </pc:spChg>
        <pc:spChg chg="mod">
          <ac:chgData name="Joyner, Marty" userId="28e4158c-eee9-43fa-a5d9-6a807ca7df2a" providerId="ADAL" clId="{5105DB0F-5FA2-438E-9CB9-08BFCCEB7C4E}" dt="2022-11-16T21:07:39.244" v="2360" actId="115"/>
          <ac:spMkLst>
            <pc:docMk/>
            <pc:sldMk cId="1251951109" sldId="275"/>
            <ac:spMk id="11" creationId="{B2855830-FDB9-2D5F-495D-F0812CDF01ED}"/>
          </ac:spMkLst>
        </pc:spChg>
        <pc:graphicFrameChg chg="mod">
          <ac:chgData name="Joyner, Marty" userId="28e4158c-eee9-43fa-a5d9-6a807ca7df2a" providerId="ADAL" clId="{5105DB0F-5FA2-438E-9CB9-08BFCCEB7C4E}" dt="2022-11-06T23:08:59.645" v="982" actId="1076"/>
          <ac:graphicFrameMkLst>
            <pc:docMk/>
            <pc:sldMk cId="1251951109" sldId="275"/>
            <ac:graphicFrameMk id="266" creationId="{1B85E159-4833-2790-9977-858AF672A1AF}"/>
          </ac:graphicFrameMkLst>
        </pc:graphicFrameChg>
      </pc:sldChg>
      <pc:sldChg chg="addSp delSp modSp mod">
        <pc:chgData name="Joyner, Marty" userId="28e4158c-eee9-43fa-a5d9-6a807ca7df2a" providerId="ADAL" clId="{5105DB0F-5FA2-438E-9CB9-08BFCCEB7C4E}" dt="2022-11-06T21:15:19.535" v="485" actId="20577"/>
        <pc:sldMkLst>
          <pc:docMk/>
          <pc:sldMk cId="658039373" sldId="276"/>
        </pc:sldMkLst>
        <pc:spChg chg="add del mod">
          <ac:chgData name="Joyner, Marty" userId="28e4158c-eee9-43fa-a5d9-6a807ca7df2a" providerId="ADAL" clId="{5105DB0F-5FA2-438E-9CB9-08BFCCEB7C4E}" dt="2022-11-06T21:11:38.147" v="450"/>
          <ac:spMkLst>
            <pc:docMk/>
            <pc:sldMk cId="658039373" sldId="276"/>
            <ac:spMk id="2" creationId="{FEC39B75-B64E-C9C8-9AAC-C799068F65BE}"/>
          </ac:spMkLst>
        </pc:spChg>
        <pc:spChg chg="add mod">
          <ac:chgData name="Joyner, Marty" userId="28e4158c-eee9-43fa-a5d9-6a807ca7df2a" providerId="ADAL" clId="{5105DB0F-5FA2-438E-9CB9-08BFCCEB7C4E}" dt="2022-11-06T21:11:46.947" v="457" actId="20577"/>
          <ac:spMkLst>
            <pc:docMk/>
            <pc:sldMk cId="658039373" sldId="276"/>
            <ac:spMk id="3" creationId="{6D29C607-E151-FCFE-5897-36A40719DFE3}"/>
          </ac:spMkLst>
        </pc:spChg>
        <pc:spChg chg="add del mod">
          <ac:chgData name="Joyner, Marty" userId="28e4158c-eee9-43fa-a5d9-6a807ca7df2a" providerId="ADAL" clId="{5105DB0F-5FA2-438E-9CB9-08BFCCEB7C4E}" dt="2022-11-06T21:11:42.286" v="454" actId="478"/>
          <ac:spMkLst>
            <pc:docMk/>
            <pc:sldMk cId="658039373" sldId="276"/>
            <ac:spMk id="6" creationId="{61319D54-6FE6-0A8B-915F-4A94A255533B}"/>
          </ac:spMkLst>
        </pc:spChg>
        <pc:graphicFrameChg chg="mod modGraphic">
          <ac:chgData name="Joyner, Marty" userId="28e4158c-eee9-43fa-a5d9-6a807ca7df2a" providerId="ADAL" clId="{5105DB0F-5FA2-438E-9CB9-08BFCCEB7C4E}" dt="2022-11-06T21:15:19.535" v="485" actId="20577"/>
          <ac:graphicFrameMkLst>
            <pc:docMk/>
            <pc:sldMk cId="658039373" sldId="276"/>
            <ac:graphicFrameMk id="9" creationId="{8E259E8E-C6DE-B784-DD45-B0F681246820}"/>
          </ac:graphicFrameMkLst>
        </pc:graphicFrameChg>
      </pc:sldChg>
      <pc:sldChg chg="addSp delSp modSp mod">
        <pc:chgData name="Joyner, Marty" userId="28e4158c-eee9-43fa-a5d9-6a807ca7df2a" providerId="ADAL" clId="{5105DB0F-5FA2-438E-9CB9-08BFCCEB7C4E}" dt="2022-11-16T21:06:17.696" v="2319" actId="14100"/>
        <pc:sldMkLst>
          <pc:docMk/>
          <pc:sldMk cId="2927358624" sldId="277"/>
        </pc:sldMkLst>
        <pc:spChg chg="del mod">
          <ac:chgData name="Joyner, Marty" userId="28e4158c-eee9-43fa-a5d9-6a807ca7df2a" providerId="ADAL" clId="{5105DB0F-5FA2-438E-9CB9-08BFCCEB7C4E}" dt="2022-11-06T21:07:50.488" v="65" actId="478"/>
          <ac:spMkLst>
            <pc:docMk/>
            <pc:sldMk cId="2927358624" sldId="277"/>
            <ac:spMk id="2" creationId="{69BC57F0-2C33-9244-AE15-86DE83BC43F8}"/>
          </ac:spMkLst>
        </pc:spChg>
        <pc:spChg chg="add mod">
          <ac:chgData name="Joyner, Marty" userId="28e4158c-eee9-43fa-a5d9-6a807ca7df2a" providerId="ADAL" clId="{5105DB0F-5FA2-438E-9CB9-08BFCCEB7C4E}" dt="2022-11-06T21:07:56.646" v="70" actId="20577"/>
          <ac:spMkLst>
            <pc:docMk/>
            <pc:sldMk cId="2927358624" sldId="277"/>
            <ac:spMk id="3" creationId="{3F11A22A-926D-DB46-4018-3F2544867592}"/>
          </ac:spMkLst>
        </pc:spChg>
        <pc:spChg chg="add del">
          <ac:chgData name="Joyner, Marty" userId="28e4158c-eee9-43fa-a5d9-6a807ca7df2a" providerId="ADAL" clId="{5105DB0F-5FA2-438E-9CB9-08BFCCEB7C4E}" dt="2022-11-06T21:07:53.654" v="68" actId="22"/>
          <ac:spMkLst>
            <pc:docMk/>
            <pc:sldMk cId="2927358624" sldId="277"/>
            <ac:spMk id="6" creationId="{5A2E778F-A4FD-D5B2-17A3-CFF4A0A3509C}"/>
          </ac:spMkLst>
        </pc:spChg>
        <pc:spChg chg="add mod">
          <ac:chgData name="Joyner, Marty" userId="28e4158c-eee9-43fa-a5d9-6a807ca7df2a" providerId="ADAL" clId="{5105DB0F-5FA2-438E-9CB9-08BFCCEB7C4E}" dt="2022-11-16T21:06:17.696" v="2319" actId="14100"/>
          <ac:spMkLst>
            <pc:docMk/>
            <pc:sldMk cId="2927358624" sldId="277"/>
            <ac:spMk id="9" creationId="{99B7B342-4CCA-12C8-05BF-8398DAA1CFCD}"/>
          </ac:spMkLst>
        </pc:spChg>
        <pc:spChg chg="mod">
          <ac:chgData name="Joyner, Marty" userId="28e4158c-eee9-43fa-a5d9-6a807ca7df2a" providerId="ADAL" clId="{5105DB0F-5FA2-438E-9CB9-08BFCCEB7C4E}" dt="2022-11-06T21:09:27.173" v="154" actId="1076"/>
          <ac:spMkLst>
            <pc:docMk/>
            <pc:sldMk cId="2927358624" sldId="277"/>
            <ac:spMk id="532" creationId="{D1DCB1B1-A177-21A8-A2B2-AA9F9419098B}"/>
          </ac:spMkLst>
        </pc:spChg>
        <pc:graphicFrameChg chg="mod">
          <ac:chgData name="Joyner, Marty" userId="28e4158c-eee9-43fa-a5d9-6a807ca7df2a" providerId="ADAL" clId="{5105DB0F-5FA2-438E-9CB9-08BFCCEB7C4E}" dt="2022-11-06T21:11:14.233" v="444" actId="20577"/>
          <ac:graphicFrameMkLst>
            <pc:docMk/>
            <pc:sldMk cId="2927358624" sldId="277"/>
            <ac:graphicFrameMk id="7" creationId="{0A4595BB-D524-26CD-04FC-0C63193F1D0B}"/>
          </ac:graphicFrameMkLst>
        </pc:graphicFrameChg>
      </pc:sldChg>
      <pc:sldChg chg="addSp delSp modSp mod">
        <pc:chgData name="Joyner, Marty" userId="28e4158c-eee9-43fa-a5d9-6a807ca7df2a" providerId="ADAL" clId="{5105DB0F-5FA2-438E-9CB9-08BFCCEB7C4E}" dt="2022-11-16T21:07:15.394" v="2352" actId="113"/>
        <pc:sldMkLst>
          <pc:docMk/>
          <pc:sldMk cId="3278541295" sldId="278"/>
        </pc:sldMkLst>
        <pc:spChg chg="del mod">
          <ac:chgData name="Joyner, Marty" userId="28e4158c-eee9-43fa-a5d9-6a807ca7df2a" providerId="ADAL" clId="{5105DB0F-5FA2-438E-9CB9-08BFCCEB7C4E}" dt="2022-11-06T23:05:41.463" v="927" actId="478"/>
          <ac:spMkLst>
            <pc:docMk/>
            <pc:sldMk cId="3278541295" sldId="278"/>
            <ac:spMk id="2" creationId="{69BC57F0-2C33-9244-AE15-86DE83BC43F8}"/>
          </ac:spMkLst>
        </pc:spChg>
        <pc:spChg chg="mod">
          <ac:chgData name="Joyner, Marty" userId="28e4158c-eee9-43fa-a5d9-6a807ca7df2a" providerId="ADAL" clId="{5105DB0F-5FA2-438E-9CB9-08BFCCEB7C4E}" dt="2022-11-16T21:07:15.394" v="2352" actId="113"/>
          <ac:spMkLst>
            <pc:docMk/>
            <pc:sldMk cId="3278541295" sldId="278"/>
            <ac:spMk id="3" creationId="{E1DCAED5-E1D9-364C-B096-035AB6A8F1EB}"/>
          </ac:spMkLst>
        </pc:spChg>
        <pc:spChg chg="add mod">
          <ac:chgData name="Joyner, Marty" userId="28e4158c-eee9-43fa-a5d9-6a807ca7df2a" providerId="ADAL" clId="{5105DB0F-5FA2-438E-9CB9-08BFCCEB7C4E}" dt="2022-11-06T23:05:47.379" v="930" actId="20577"/>
          <ac:spMkLst>
            <pc:docMk/>
            <pc:sldMk cId="3278541295" sldId="278"/>
            <ac:spMk id="4" creationId="{17281E4E-90FE-77BB-6EBC-2C0FC72558B8}"/>
          </ac:spMkLst>
        </pc:spChg>
        <pc:graphicFrameChg chg="mod">
          <ac:chgData name="Joyner, Marty" userId="28e4158c-eee9-43fa-a5d9-6a807ca7df2a" providerId="ADAL" clId="{5105DB0F-5FA2-438E-9CB9-08BFCCEB7C4E}" dt="2022-11-06T23:06:04.482" v="933" actId="1076"/>
          <ac:graphicFrameMkLst>
            <pc:docMk/>
            <pc:sldMk cId="3278541295" sldId="278"/>
            <ac:graphicFrameMk id="6" creationId="{7AFEB0B6-BA50-303E-B186-56F2AF5F0F20}"/>
          </ac:graphicFrameMkLst>
        </pc:graphicFrameChg>
      </pc:sldChg>
      <pc:sldChg chg="addSp delSp modSp mod">
        <pc:chgData name="Joyner, Marty" userId="28e4158c-eee9-43fa-a5d9-6a807ca7df2a" providerId="ADAL" clId="{5105DB0F-5FA2-438E-9CB9-08BFCCEB7C4E}" dt="2022-11-16T21:07:29.988" v="2358" actId="113"/>
        <pc:sldMkLst>
          <pc:docMk/>
          <pc:sldMk cId="51883744" sldId="279"/>
        </pc:sldMkLst>
        <pc:spChg chg="add del mod">
          <ac:chgData name="Joyner, Marty" userId="28e4158c-eee9-43fa-a5d9-6a807ca7df2a" providerId="ADAL" clId="{5105DB0F-5FA2-438E-9CB9-08BFCCEB7C4E}" dt="2022-11-16T21:07:24.910" v="2356"/>
          <ac:spMkLst>
            <pc:docMk/>
            <pc:sldMk cId="51883744" sldId="279"/>
            <ac:spMk id="2" creationId="{2514C25E-A700-8795-3936-7E468D183E67}"/>
          </ac:spMkLst>
        </pc:spChg>
        <pc:spChg chg="del mod">
          <ac:chgData name="Joyner, Marty" userId="28e4158c-eee9-43fa-a5d9-6a807ca7df2a" providerId="ADAL" clId="{5105DB0F-5FA2-438E-9CB9-08BFCCEB7C4E}" dt="2022-11-06T23:06:16.935" v="935" actId="478"/>
          <ac:spMkLst>
            <pc:docMk/>
            <pc:sldMk cId="51883744" sldId="279"/>
            <ac:spMk id="2" creationId="{73DF039D-B551-9E45-9365-37087C473DC7}"/>
          </ac:spMkLst>
        </pc:spChg>
        <pc:spChg chg="mod">
          <ac:chgData name="Joyner, Marty" userId="28e4158c-eee9-43fa-a5d9-6a807ca7df2a" providerId="ADAL" clId="{5105DB0F-5FA2-438E-9CB9-08BFCCEB7C4E}" dt="2022-11-16T21:07:29.988" v="2358" actId="113"/>
          <ac:spMkLst>
            <pc:docMk/>
            <pc:sldMk cId="51883744" sldId="279"/>
            <ac:spMk id="3" creationId="{C22A6C56-EA2A-E24E-A4DC-704C322033DF}"/>
          </ac:spMkLst>
        </pc:spChg>
        <pc:spChg chg="mod">
          <ac:chgData name="Joyner, Marty" userId="28e4158c-eee9-43fa-a5d9-6a807ca7df2a" providerId="ADAL" clId="{5105DB0F-5FA2-438E-9CB9-08BFCCEB7C4E}" dt="2022-11-16T20:57:02.613" v="1018" actId="403"/>
          <ac:spMkLst>
            <pc:docMk/>
            <pc:sldMk cId="51883744" sldId="279"/>
            <ac:spMk id="4" creationId="{5B5DF788-F9DE-D741-92E7-A0398357BFF9}"/>
          </ac:spMkLst>
        </pc:spChg>
        <pc:spChg chg="add mod">
          <ac:chgData name="Joyner, Marty" userId="28e4158c-eee9-43fa-a5d9-6a807ca7df2a" providerId="ADAL" clId="{5105DB0F-5FA2-438E-9CB9-08BFCCEB7C4E}" dt="2022-11-16T21:07:28.089" v="2357" actId="14100"/>
          <ac:spMkLst>
            <pc:docMk/>
            <pc:sldMk cId="51883744" sldId="279"/>
            <ac:spMk id="6" creationId="{54B74560-C00F-A12A-0707-B24DB759922F}"/>
          </ac:spMkLst>
        </pc:spChg>
      </pc:sldChg>
      <pc:sldChg chg="addSp delSp modSp mod">
        <pc:chgData name="Joyner, Marty" userId="28e4158c-eee9-43fa-a5d9-6a807ca7df2a" providerId="ADAL" clId="{5105DB0F-5FA2-438E-9CB9-08BFCCEB7C4E}" dt="2022-11-16T21:06:22.441" v="2320" actId="113"/>
        <pc:sldMkLst>
          <pc:docMk/>
          <pc:sldMk cId="2934396577" sldId="280"/>
        </pc:sldMkLst>
        <pc:spChg chg="del mod">
          <ac:chgData name="Joyner, Marty" userId="28e4158c-eee9-43fa-a5d9-6a807ca7df2a" providerId="ADAL" clId="{5105DB0F-5FA2-438E-9CB9-08BFCCEB7C4E}" dt="2022-11-06T21:15:35.140" v="487" actId="478"/>
          <ac:spMkLst>
            <pc:docMk/>
            <pc:sldMk cId="2934396577" sldId="280"/>
            <ac:spMk id="2" creationId="{69BC57F0-2C33-9244-AE15-86DE83BC43F8}"/>
          </ac:spMkLst>
        </pc:spChg>
        <pc:spChg chg="mod">
          <ac:chgData name="Joyner, Marty" userId="28e4158c-eee9-43fa-a5d9-6a807ca7df2a" providerId="ADAL" clId="{5105DB0F-5FA2-438E-9CB9-08BFCCEB7C4E}" dt="2022-11-16T21:06:22.441" v="2320" actId="113"/>
          <ac:spMkLst>
            <pc:docMk/>
            <pc:sldMk cId="2934396577" sldId="280"/>
            <ac:spMk id="3" creationId="{E1DCAED5-E1D9-364C-B096-035AB6A8F1EB}"/>
          </ac:spMkLst>
        </pc:spChg>
        <pc:spChg chg="mod">
          <ac:chgData name="Joyner, Marty" userId="28e4158c-eee9-43fa-a5d9-6a807ca7df2a" providerId="ADAL" clId="{5105DB0F-5FA2-438E-9CB9-08BFCCEB7C4E}" dt="2022-11-06T21:16:53.774" v="507" actId="1076"/>
          <ac:spMkLst>
            <pc:docMk/>
            <pc:sldMk cId="2934396577" sldId="280"/>
            <ac:spMk id="4" creationId="{039F203F-102B-144D-879C-D1F5052849EC}"/>
          </ac:spMkLst>
        </pc:spChg>
        <pc:spChg chg="mod">
          <ac:chgData name="Joyner, Marty" userId="28e4158c-eee9-43fa-a5d9-6a807ca7df2a" providerId="ADAL" clId="{5105DB0F-5FA2-438E-9CB9-08BFCCEB7C4E}" dt="2022-11-06T21:17:04.580" v="510" actId="113"/>
          <ac:spMkLst>
            <pc:docMk/>
            <pc:sldMk cId="2934396577" sldId="280"/>
            <ac:spMk id="6" creationId="{834A9583-43C1-52B8-FEE4-E7BF2F6B5400}"/>
          </ac:spMkLst>
        </pc:spChg>
        <pc:spChg chg="add mod">
          <ac:chgData name="Joyner, Marty" userId="28e4158c-eee9-43fa-a5d9-6a807ca7df2a" providerId="ADAL" clId="{5105DB0F-5FA2-438E-9CB9-08BFCCEB7C4E}" dt="2022-11-06T21:18:41.329" v="534" actId="14100"/>
          <ac:spMkLst>
            <pc:docMk/>
            <pc:sldMk cId="2934396577" sldId="280"/>
            <ac:spMk id="7" creationId="{C805E295-B163-727E-24BE-84A02455A589}"/>
          </ac:spMkLst>
        </pc:spChg>
        <pc:graphicFrameChg chg="mod">
          <ac:chgData name="Joyner, Marty" userId="28e4158c-eee9-43fa-a5d9-6a807ca7df2a" providerId="ADAL" clId="{5105DB0F-5FA2-438E-9CB9-08BFCCEB7C4E}" dt="2022-11-06T21:17:21.273" v="522" actId="20577"/>
          <ac:graphicFrameMkLst>
            <pc:docMk/>
            <pc:sldMk cId="2934396577" sldId="280"/>
            <ac:graphicFrameMk id="9" creationId="{A5563042-1806-7A54-6DC4-AF7485115BC3}"/>
          </ac:graphicFrameMkLst>
        </pc:graphicFrameChg>
      </pc:sldChg>
      <pc:sldChg chg="addSp delSp modSp mod">
        <pc:chgData name="Joyner, Marty" userId="28e4158c-eee9-43fa-a5d9-6a807ca7df2a" providerId="ADAL" clId="{5105DB0F-5FA2-438E-9CB9-08BFCCEB7C4E}" dt="2022-11-16T21:07:11.906" v="2351" actId="113"/>
        <pc:sldMkLst>
          <pc:docMk/>
          <pc:sldMk cId="1126560966" sldId="281"/>
        </pc:sldMkLst>
        <pc:spChg chg="del mod">
          <ac:chgData name="Joyner, Marty" userId="28e4158c-eee9-43fa-a5d9-6a807ca7df2a" providerId="ADAL" clId="{5105DB0F-5FA2-438E-9CB9-08BFCCEB7C4E}" dt="2022-11-06T23:04:42.143" v="918" actId="478"/>
          <ac:spMkLst>
            <pc:docMk/>
            <pc:sldMk cId="1126560966" sldId="281"/>
            <ac:spMk id="2" creationId="{69BC57F0-2C33-9244-AE15-86DE83BC43F8}"/>
          </ac:spMkLst>
        </pc:spChg>
        <pc:spChg chg="mod">
          <ac:chgData name="Joyner, Marty" userId="28e4158c-eee9-43fa-a5d9-6a807ca7df2a" providerId="ADAL" clId="{5105DB0F-5FA2-438E-9CB9-08BFCCEB7C4E}" dt="2022-11-16T21:07:11.906" v="2351" actId="113"/>
          <ac:spMkLst>
            <pc:docMk/>
            <pc:sldMk cId="1126560966" sldId="281"/>
            <ac:spMk id="3" creationId="{E1DCAED5-E1D9-364C-B096-035AB6A8F1EB}"/>
          </ac:spMkLst>
        </pc:spChg>
        <pc:spChg chg="mod">
          <ac:chgData name="Joyner, Marty" userId="28e4158c-eee9-43fa-a5d9-6a807ca7df2a" providerId="ADAL" clId="{5105DB0F-5FA2-438E-9CB9-08BFCCEB7C4E}" dt="2022-11-16T20:56:46.341" v="1015" actId="313"/>
          <ac:spMkLst>
            <pc:docMk/>
            <pc:sldMk cId="1126560966" sldId="281"/>
            <ac:spMk id="4" creationId="{039F203F-102B-144D-879C-D1F5052849EC}"/>
          </ac:spMkLst>
        </pc:spChg>
        <pc:spChg chg="add mod">
          <ac:chgData name="Joyner, Marty" userId="28e4158c-eee9-43fa-a5d9-6a807ca7df2a" providerId="ADAL" clId="{5105DB0F-5FA2-438E-9CB9-08BFCCEB7C4E}" dt="2022-11-06T23:05:07.594" v="923" actId="14100"/>
          <ac:spMkLst>
            <pc:docMk/>
            <pc:sldMk cId="1126560966" sldId="281"/>
            <ac:spMk id="6" creationId="{3AA4F0B0-BACD-55D8-E604-5BCCD355FCBA}"/>
          </ac:spMkLst>
        </pc:spChg>
      </pc:sldChg>
      <pc:sldChg chg="addSp delSp modSp add mod ord">
        <pc:chgData name="Joyner, Marty" userId="28e4158c-eee9-43fa-a5d9-6a807ca7df2a" providerId="ADAL" clId="{5105DB0F-5FA2-438E-9CB9-08BFCCEB7C4E}" dt="2022-11-16T21:07:08.487" v="2350" actId="113"/>
        <pc:sldMkLst>
          <pc:docMk/>
          <pc:sldMk cId="107893518" sldId="282"/>
        </pc:sldMkLst>
        <pc:spChg chg="del">
          <ac:chgData name="Joyner, Marty" userId="28e4158c-eee9-43fa-a5d9-6a807ca7df2a" providerId="ADAL" clId="{5105DB0F-5FA2-438E-9CB9-08BFCCEB7C4E}" dt="2022-11-06T21:32:07.701" v="645" actId="478"/>
          <ac:spMkLst>
            <pc:docMk/>
            <pc:sldMk cId="107893518" sldId="282"/>
            <ac:spMk id="3" creationId="{E1DCAED5-E1D9-364C-B096-035AB6A8F1EB}"/>
          </ac:spMkLst>
        </pc:spChg>
        <pc:spChg chg="mod">
          <ac:chgData name="Joyner, Marty" userId="28e4158c-eee9-43fa-a5d9-6a807ca7df2a" providerId="ADAL" clId="{5105DB0F-5FA2-438E-9CB9-08BFCCEB7C4E}" dt="2022-11-06T21:31:48.254" v="643" actId="20577"/>
          <ac:spMkLst>
            <pc:docMk/>
            <pc:sldMk cId="107893518" sldId="282"/>
            <ac:spMk id="4" creationId="{F5EB9953-0E5B-488C-F15E-05CAF9F98DAA}"/>
          </ac:spMkLst>
        </pc:spChg>
        <pc:spChg chg="mod">
          <ac:chgData name="Joyner, Marty" userId="28e4158c-eee9-43fa-a5d9-6a807ca7df2a" providerId="ADAL" clId="{5105DB0F-5FA2-438E-9CB9-08BFCCEB7C4E}" dt="2022-11-06T21:34:25.994" v="876" actId="14100"/>
          <ac:spMkLst>
            <pc:docMk/>
            <pc:sldMk cId="107893518" sldId="282"/>
            <ac:spMk id="7" creationId="{AD6C3423-D4E3-50F8-FFB5-FC547DFA27CC}"/>
          </ac:spMkLst>
        </pc:spChg>
        <pc:spChg chg="add del">
          <ac:chgData name="Joyner, Marty" userId="28e4158c-eee9-43fa-a5d9-6a807ca7df2a" providerId="ADAL" clId="{5105DB0F-5FA2-438E-9CB9-08BFCCEB7C4E}" dt="2022-11-06T23:07:54.624" v="952" actId="22"/>
          <ac:spMkLst>
            <pc:docMk/>
            <pc:sldMk cId="107893518" sldId="282"/>
            <ac:spMk id="14" creationId="{0BEEC353-BF41-16B6-8E6E-60A62DD61233}"/>
          </ac:spMkLst>
        </pc:spChg>
        <pc:spChg chg="add mod">
          <ac:chgData name="Joyner, Marty" userId="28e4158c-eee9-43fa-a5d9-6a807ca7df2a" providerId="ADAL" clId="{5105DB0F-5FA2-438E-9CB9-08BFCCEB7C4E}" dt="2022-11-16T21:07:08.487" v="2350" actId="113"/>
          <ac:spMkLst>
            <pc:docMk/>
            <pc:sldMk cId="107893518" sldId="282"/>
            <ac:spMk id="15" creationId="{8EFD3310-FAB7-4D1B-72B3-009284EB21A2}"/>
          </ac:spMkLst>
        </pc:spChg>
        <pc:picChg chg="add mod">
          <ac:chgData name="Joyner, Marty" userId="28e4158c-eee9-43fa-a5d9-6a807ca7df2a" providerId="ADAL" clId="{5105DB0F-5FA2-438E-9CB9-08BFCCEB7C4E}" dt="2022-11-06T23:04:11.086" v="905" actId="1035"/>
          <ac:picMkLst>
            <pc:docMk/>
            <pc:sldMk cId="107893518" sldId="282"/>
            <ac:picMk id="2" creationId="{204C9FC9-3551-EEA0-3C1C-729F75F0DE8A}"/>
          </ac:picMkLst>
        </pc:picChg>
        <pc:picChg chg="del">
          <ac:chgData name="Joyner, Marty" userId="28e4158c-eee9-43fa-a5d9-6a807ca7df2a" providerId="ADAL" clId="{5105DB0F-5FA2-438E-9CB9-08BFCCEB7C4E}" dt="2022-11-06T21:32:01.644" v="644" actId="478"/>
          <ac:picMkLst>
            <pc:docMk/>
            <pc:sldMk cId="107893518" sldId="282"/>
            <ac:picMk id="6" creationId="{2316BA96-6C04-A72B-D3DC-FE57ABC7B42E}"/>
          </ac:picMkLst>
        </pc:picChg>
        <pc:picChg chg="add mod">
          <ac:chgData name="Joyner, Marty" userId="28e4158c-eee9-43fa-a5d9-6a807ca7df2a" providerId="ADAL" clId="{5105DB0F-5FA2-438E-9CB9-08BFCCEB7C4E}" dt="2022-11-06T23:04:11.086" v="905" actId="1035"/>
          <ac:picMkLst>
            <pc:docMk/>
            <pc:sldMk cId="107893518" sldId="282"/>
            <ac:picMk id="10" creationId="{21046976-29E1-539B-49B2-9B1432D5CA42}"/>
          </ac:picMkLst>
        </pc:picChg>
        <pc:picChg chg="add mod">
          <ac:chgData name="Joyner, Marty" userId="28e4158c-eee9-43fa-a5d9-6a807ca7df2a" providerId="ADAL" clId="{5105DB0F-5FA2-438E-9CB9-08BFCCEB7C4E}" dt="2022-11-06T23:04:19.199" v="916" actId="1076"/>
          <ac:picMkLst>
            <pc:docMk/>
            <pc:sldMk cId="107893518" sldId="282"/>
            <ac:picMk id="12" creationId="{30C4F577-D93E-ED5B-7A52-9306763E788B}"/>
          </ac:picMkLst>
        </pc:picChg>
        <pc:picChg chg="add mod">
          <ac:chgData name="Joyner, Marty" userId="28e4158c-eee9-43fa-a5d9-6a807ca7df2a" providerId="ADAL" clId="{5105DB0F-5FA2-438E-9CB9-08BFCCEB7C4E}" dt="2022-11-06T23:04:11.086" v="905" actId="1035"/>
          <ac:picMkLst>
            <pc:docMk/>
            <pc:sldMk cId="107893518" sldId="282"/>
            <ac:picMk id="1026" creationId="{93B76203-2504-9A54-FD5D-23D59C2EF143}"/>
          </ac:picMkLst>
        </pc:picChg>
      </pc:sldChg>
      <pc:sldChg chg="addSp modSp new mod ord">
        <pc:chgData name="Joyner, Marty" userId="28e4158c-eee9-43fa-a5d9-6a807ca7df2a" providerId="ADAL" clId="{5105DB0F-5FA2-438E-9CB9-08BFCCEB7C4E}" dt="2022-11-16T21:09:02.777" v="2392" actId="20577"/>
        <pc:sldMkLst>
          <pc:docMk/>
          <pc:sldMk cId="437390503" sldId="283"/>
        </pc:sldMkLst>
        <pc:spChg chg="mod">
          <ac:chgData name="Joyner, Marty" userId="28e4158c-eee9-43fa-a5d9-6a807ca7df2a" providerId="ADAL" clId="{5105DB0F-5FA2-438E-9CB9-08BFCCEB7C4E}" dt="2022-11-16T20:56:04.287" v="1014" actId="20577"/>
          <ac:spMkLst>
            <pc:docMk/>
            <pc:sldMk cId="437390503" sldId="283"/>
            <ac:spMk id="2" creationId="{CE4B5619-58B8-1D13-3AEA-C5F709069989}"/>
          </ac:spMkLst>
        </pc:spChg>
        <pc:spChg chg="add mod">
          <ac:chgData name="Joyner, Marty" userId="28e4158c-eee9-43fa-a5d9-6a807ca7df2a" providerId="ADAL" clId="{5105DB0F-5FA2-438E-9CB9-08BFCCEB7C4E}" dt="2022-11-16T21:08:46.651" v="2385" actId="255"/>
          <ac:spMkLst>
            <pc:docMk/>
            <pc:sldMk cId="437390503" sldId="283"/>
            <ac:spMk id="3" creationId="{92627E77-DFB1-91A4-F452-E3D9259906A3}"/>
          </ac:spMkLst>
        </pc:spChg>
        <pc:spChg chg="add mod">
          <ac:chgData name="Joyner, Marty" userId="28e4158c-eee9-43fa-a5d9-6a807ca7df2a" providerId="ADAL" clId="{5105DB0F-5FA2-438E-9CB9-08BFCCEB7C4E}" dt="2022-11-16T21:09:02.777" v="2392" actId="20577"/>
          <ac:spMkLst>
            <pc:docMk/>
            <pc:sldMk cId="437390503" sldId="283"/>
            <ac:spMk id="4" creationId="{C2438742-DA71-C017-C64E-3D57EE1D5FF2}"/>
          </ac:spMkLst>
        </pc:spChg>
      </pc:sldChg>
      <pc:sldMasterChg chg="modSldLayout">
        <pc:chgData name="Joyner, Marty" userId="28e4158c-eee9-43fa-a5d9-6a807ca7df2a" providerId="ADAL" clId="{5105DB0F-5FA2-438E-9CB9-08BFCCEB7C4E}" dt="2022-11-06T21:06:22.204" v="51"/>
        <pc:sldMasterMkLst>
          <pc:docMk/>
          <pc:sldMasterMk cId="1229683544" sldId="2147483648"/>
        </pc:sldMasterMkLst>
        <pc:sldLayoutChg chg="addSp modSp">
          <pc:chgData name="Joyner, Marty" userId="28e4158c-eee9-43fa-a5d9-6a807ca7df2a" providerId="ADAL" clId="{5105DB0F-5FA2-438E-9CB9-08BFCCEB7C4E}" dt="2022-11-06T21:06:20.030" v="50"/>
          <pc:sldLayoutMkLst>
            <pc:docMk/>
            <pc:sldMasterMk cId="1229683544" sldId="2147483648"/>
            <pc:sldLayoutMk cId="2631852450" sldId="2147483652"/>
          </pc:sldLayoutMkLst>
          <pc:spChg chg="add mod">
            <ac:chgData name="Joyner, Marty" userId="28e4158c-eee9-43fa-a5d9-6a807ca7df2a" providerId="ADAL" clId="{5105DB0F-5FA2-438E-9CB9-08BFCCEB7C4E}" dt="2022-11-06T21:06:20.030" v="50"/>
            <ac:spMkLst>
              <pc:docMk/>
              <pc:sldMasterMk cId="1229683544" sldId="2147483648"/>
              <pc:sldLayoutMk cId="2631852450" sldId="2147483652"/>
              <ac:spMk id="3" creationId="{A1ACF8FA-4688-4377-B80E-56D35AEB0AE6}"/>
            </ac:spMkLst>
          </pc:spChg>
          <pc:picChg chg="add mod">
            <ac:chgData name="Joyner, Marty" userId="28e4158c-eee9-43fa-a5d9-6a807ca7df2a" providerId="ADAL" clId="{5105DB0F-5FA2-438E-9CB9-08BFCCEB7C4E}" dt="2022-11-06T21:06:20.030" v="50"/>
            <ac:picMkLst>
              <pc:docMk/>
              <pc:sldMasterMk cId="1229683544" sldId="2147483648"/>
              <pc:sldLayoutMk cId="2631852450" sldId="2147483652"/>
              <ac:picMk id="2" creationId="{EF6F2537-1406-10A0-B469-0374FF5F0BD9}"/>
            </ac:picMkLst>
          </pc:picChg>
        </pc:sldLayoutChg>
        <pc:sldLayoutChg chg="addSp modSp">
          <pc:chgData name="Joyner, Marty" userId="28e4158c-eee9-43fa-a5d9-6a807ca7df2a" providerId="ADAL" clId="{5105DB0F-5FA2-438E-9CB9-08BFCCEB7C4E}" dt="2022-11-06T21:06:22.204" v="51"/>
          <pc:sldLayoutMkLst>
            <pc:docMk/>
            <pc:sldMasterMk cId="1229683544" sldId="2147483648"/>
            <pc:sldLayoutMk cId="2192181691" sldId="2147483653"/>
          </pc:sldLayoutMkLst>
          <pc:spChg chg="add mod">
            <ac:chgData name="Joyner, Marty" userId="28e4158c-eee9-43fa-a5d9-6a807ca7df2a" providerId="ADAL" clId="{5105DB0F-5FA2-438E-9CB9-08BFCCEB7C4E}" dt="2022-11-06T21:06:22.204" v="51"/>
            <ac:spMkLst>
              <pc:docMk/>
              <pc:sldMasterMk cId="1229683544" sldId="2147483648"/>
              <pc:sldLayoutMk cId="2192181691" sldId="2147483653"/>
              <ac:spMk id="3" creationId="{905967C4-01AC-F85F-B649-DD052235B036}"/>
            </ac:spMkLst>
          </pc:spChg>
          <pc:picChg chg="add mod">
            <ac:chgData name="Joyner, Marty" userId="28e4158c-eee9-43fa-a5d9-6a807ca7df2a" providerId="ADAL" clId="{5105DB0F-5FA2-438E-9CB9-08BFCCEB7C4E}" dt="2022-11-06T21:06:22.204" v="51"/>
            <ac:picMkLst>
              <pc:docMk/>
              <pc:sldMasterMk cId="1229683544" sldId="2147483648"/>
              <pc:sldLayoutMk cId="2192181691" sldId="2147483653"/>
              <ac:picMk id="2" creationId="{541EE82E-2EBB-B298-5704-8D3B6425F43E}"/>
            </ac:picMkLst>
          </pc:picChg>
        </pc:sldLayoutChg>
      </pc:sldMaster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4BBBA-DDA3-4A12-8041-F35F571333C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8088475F-BFB5-42B0-BA89-D6AF0543EF75}">
      <dgm:prSet/>
      <dgm:spPr>
        <a:solidFill>
          <a:srgbClr val="00205B"/>
        </a:solidFill>
      </dgm:spPr>
      <dgm:t>
        <a:bodyPr/>
        <a:lstStyle/>
        <a:p>
          <a:r>
            <a:rPr lang="en-US" u="sng" dirty="0">
              <a:latin typeface="Acumin Pro"/>
            </a:rPr>
            <a:t>WHEN</a:t>
          </a:r>
          <a:r>
            <a:rPr lang="en-US" dirty="0">
              <a:latin typeface="Acumin Pro"/>
            </a:rPr>
            <a:t> do we start training?</a:t>
          </a:r>
          <a:endParaRPr lang="en-US" dirty="0"/>
        </a:p>
      </dgm:t>
    </dgm:pt>
    <dgm:pt modelId="{4B65823D-EA92-434A-983C-9C62F6C41C72}" type="parTrans" cxnId="{18FA5663-914E-4A04-BE73-27B31BABAB17}">
      <dgm:prSet/>
      <dgm:spPr/>
      <dgm:t>
        <a:bodyPr/>
        <a:lstStyle/>
        <a:p>
          <a:endParaRPr lang="en-US"/>
        </a:p>
      </dgm:t>
    </dgm:pt>
    <dgm:pt modelId="{9CAB57EB-1DC7-4C9F-8496-F1B35B3899E0}" type="sibTrans" cxnId="{18FA5663-914E-4A04-BE73-27B31BABAB17}">
      <dgm:prSet/>
      <dgm:spPr/>
      <dgm:t>
        <a:bodyPr/>
        <a:lstStyle/>
        <a:p>
          <a:endParaRPr lang="en-US"/>
        </a:p>
      </dgm:t>
    </dgm:pt>
    <dgm:pt modelId="{885B0590-BAA6-4549-BFE5-3530E12DFE1E}">
      <dgm:prSet/>
      <dgm:spPr>
        <a:solidFill>
          <a:srgbClr val="00205B"/>
        </a:solidFill>
      </dgm:spPr>
      <dgm:t>
        <a:bodyPr/>
        <a:lstStyle/>
        <a:p>
          <a:r>
            <a:rPr lang="en-US" u="sng" dirty="0">
              <a:latin typeface="Acumin Pro"/>
            </a:rPr>
            <a:t>WHERE</a:t>
          </a:r>
          <a:r>
            <a:rPr lang="en-US" dirty="0">
              <a:latin typeface="Acumin Pro"/>
            </a:rPr>
            <a:t> can we get the information?</a:t>
          </a:r>
        </a:p>
      </dgm:t>
    </dgm:pt>
    <dgm:pt modelId="{315CED95-92D6-4D55-8B52-1A46B1D142DF}" type="parTrans" cxnId="{84702B81-8914-493C-A897-80CE476EC7CB}">
      <dgm:prSet/>
      <dgm:spPr/>
      <dgm:t>
        <a:bodyPr/>
        <a:lstStyle/>
        <a:p>
          <a:endParaRPr lang="en-US"/>
        </a:p>
      </dgm:t>
    </dgm:pt>
    <dgm:pt modelId="{53088FF3-4033-4DB5-B2E2-8839D2059051}" type="sibTrans" cxnId="{84702B81-8914-493C-A897-80CE476EC7CB}">
      <dgm:prSet/>
      <dgm:spPr/>
      <dgm:t>
        <a:bodyPr/>
        <a:lstStyle/>
        <a:p>
          <a:endParaRPr lang="en-US"/>
        </a:p>
      </dgm:t>
    </dgm:pt>
    <dgm:pt modelId="{4DEE8C5C-0934-4193-878E-2EBD22A502EE}">
      <dgm:prSet/>
      <dgm:spPr>
        <a:solidFill>
          <a:srgbClr val="00205B"/>
        </a:solidFill>
      </dgm:spPr>
      <dgm:t>
        <a:bodyPr/>
        <a:lstStyle/>
        <a:p>
          <a:pPr rtl="0"/>
          <a:r>
            <a:rPr lang="en-US" u="sng" dirty="0">
              <a:latin typeface="Acumin Pro"/>
            </a:rPr>
            <a:t>HOW</a:t>
          </a:r>
          <a:r>
            <a:rPr lang="en-US" dirty="0">
              <a:latin typeface="Acumin Pro"/>
            </a:rPr>
            <a:t> do we keep the officials  engaged during training?</a:t>
          </a:r>
        </a:p>
      </dgm:t>
    </dgm:pt>
    <dgm:pt modelId="{BA4CE96C-A559-478E-8C35-3EF74CF73C53}" type="parTrans" cxnId="{CED33E5D-7177-4724-AB12-8D94A0DEFC49}">
      <dgm:prSet/>
      <dgm:spPr/>
      <dgm:t>
        <a:bodyPr/>
        <a:lstStyle/>
        <a:p>
          <a:endParaRPr lang="en-US"/>
        </a:p>
      </dgm:t>
    </dgm:pt>
    <dgm:pt modelId="{11FF327E-8836-44B0-9E63-B6A1F2BBD29D}" type="sibTrans" cxnId="{CED33E5D-7177-4724-AB12-8D94A0DEFC49}">
      <dgm:prSet/>
      <dgm:spPr/>
      <dgm:t>
        <a:bodyPr/>
        <a:lstStyle/>
        <a:p>
          <a:endParaRPr lang="en-US"/>
        </a:p>
      </dgm:t>
    </dgm:pt>
    <dgm:pt modelId="{91369E80-D529-46A4-AB86-848FAFBA4209}">
      <dgm:prSet phldr="0"/>
      <dgm:spPr>
        <a:solidFill>
          <a:srgbClr val="00205B"/>
        </a:solidFill>
      </dgm:spPr>
      <dgm:t>
        <a:bodyPr/>
        <a:lstStyle/>
        <a:p>
          <a:pPr rtl="0"/>
          <a:r>
            <a:rPr lang="en-US" u="sng" dirty="0"/>
            <a:t>WHO</a:t>
          </a:r>
          <a:r>
            <a:rPr lang="en-US" u="none" dirty="0"/>
            <a:t> should be leading the training?</a:t>
          </a:r>
        </a:p>
      </dgm:t>
    </dgm:pt>
    <dgm:pt modelId="{78244CE2-ECE2-4513-90DD-CEF982BF7F51}" type="parTrans" cxnId="{0AF0FFE5-B9B2-4CC9-84FD-06B9A86F4129}">
      <dgm:prSet/>
      <dgm:spPr/>
      <dgm:t>
        <a:bodyPr/>
        <a:lstStyle/>
        <a:p>
          <a:endParaRPr lang="en-US"/>
        </a:p>
      </dgm:t>
    </dgm:pt>
    <dgm:pt modelId="{573D2023-90EC-4B95-A26A-F60DA2575B48}" type="sibTrans" cxnId="{0AF0FFE5-B9B2-4CC9-84FD-06B9A86F4129}">
      <dgm:prSet/>
      <dgm:spPr/>
      <dgm:t>
        <a:bodyPr/>
        <a:lstStyle/>
        <a:p>
          <a:endParaRPr lang="en-US"/>
        </a:p>
      </dgm:t>
    </dgm:pt>
    <dgm:pt modelId="{F4B7BC28-46EA-439F-B3B6-7488CF40E097}">
      <dgm:prSet phldr="0"/>
      <dgm:spPr>
        <a:solidFill>
          <a:srgbClr val="00205B"/>
        </a:solidFill>
      </dgm:spPr>
      <dgm:t>
        <a:bodyPr/>
        <a:lstStyle/>
        <a:p>
          <a:pPr rtl="0"/>
          <a:r>
            <a:rPr lang="en-US" u="sng" dirty="0"/>
            <a:t>WHAT</a:t>
          </a:r>
          <a:r>
            <a:rPr lang="en-US" u="none" dirty="0"/>
            <a:t> format do we use?</a:t>
          </a:r>
        </a:p>
      </dgm:t>
    </dgm:pt>
    <dgm:pt modelId="{F3E45F60-3ABE-4F45-823A-EBD7F1E2DE12}" type="parTrans" cxnId="{E3F64C30-B4B6-4352-BB87-160F3140BAAA}">
      <dgm:prSet/>
      <dgm:spPr/>
      <dgm:t>
        <a:bodyPr/>
        <a:lstStyle/>
        <a:p>
          <a:endParaRPr lang="en-US"/>
        </a:p>
      </dgm:t>
    </dgm:pt>
    <dgm:pt modelId="{6BEC1B6C-FD5C-423C-B36B-0ED51F3170C1}" type="sibTrans" cxnId="{E3F64C30-B4B6-4352-BB87-160F3140BAAA}">
      <dgm:prSet/>
      <dgm:spPr/>
      <dgm:t>
        <a:bodyPr/>
        <a:lstStyle/>
        <a:p>
          <a:endParaRPr lang="en-US"/>
        </a:p>
      </dgm:t>
    </dgm:pt>
    <dgm:pt modelId="{795373B8-FC42-40CB-9251-7ADF309058F0}" type="pres">
      <dgm:prSet presAssocID="{7024BBBA-DDA3-4A12-8041-F35F571333CF}" presName="linear" presStyleCnt="0">
        <dgm:presLayoutVars>
          <dgm:animLvl val="lvl"/>
          <dgm:resizeHandles val="exact"/>
        </dgm:presLayoutVars>
      </dgm:prSet>
      <dgm:spPr/>
    </dgm:pt>
    <dgm:pt modelId="{4061C092-2739-45D7-9E94-CF294A4159CF}" type="pres">
      <dgm:prSet presAssocID="{F4B7BC28-46EA-439F-B3B6-7488CF40E097}" presName="parentText" presStyleLbl="node1" presStyleIdx="0" presStyleCnt="5">
        <dgm:presLayoutVars>
          <dgm:chMax val="0"/>
          <dgm:bulletEnabled val="1"/>
        </dgm:presLayoutVars>
      </dgm:prSet>
      <dgm:spPr/>
    </dgm:pt>
    <dgm:pt modelId="{D9D3C9E7-AB5C-46E2-9004-D3FFCED92F5A}" type="pres">
      <dgm:prSet presAssocID="{6BEC1B6C-FD5C-423C-B36B-0ED51F3170C1}" presName="spacer" presStyleCnt="0"/>
      <dgm:spPr/>
    </dgm:pt>
    <dgm:pt modelId="{0478430B-685D-47D0-A463-EFABF2A0EA11}" type="pres">
      <dgm:prSet presAssocID="{8088475F-BFB5-42B0-BA89-D6AF0543EF75}" presName="parentText" presStyleLbl="node1" presStyleIdx="1" presStyleCnt="5">
        <dgm:presLayoutVars>
          <dgm:chMax val="0"/>
          <dgm:bulletEnabled val="1"/>
        </dgm:presLayoutVars>
      </dgm:prSet>
      <dgm:spPr/>
    </dgm:pt>
    <dgm:pt modelId="{52AF9D1F-64A2-4D89-870C-2F4AC5E62A7D}" type="pres">
      <dgm:prSet presAssocID="{9CAB57EB-1DC7-4C9F-8496-F1B35B3899E0}" presName="spacer" presStyleCnt="0"/>
      <dgm:spPr/>
    </dgm:pt>
    <dgm:pt modelId="{3E0532BD-4000-4C6A-B85E-5C8B9233A63C}" type="pres">
      <dgm:prSet presAssocID="{885B0590-BAA6-4549-BFE5-3530E12DFE1E}" presName="parentText" presStyleLbl="node1" presStyleIdx="2" presStyleCnt="5">
        <dgm:presLayoutVars>
          <dgm:chMax val="0"/>
          <dgm:bulletEnabled val="1"/>
        </dgm:presLayoutVars>
      </dgm:prSet>
      <dgm:spPr/>
    </dgm:pt>
    <dgm:pt modelId="{DD5BC61E-A472-4EC9-A90D-89485289F1F5}" type="pres">
      <dgm:prSet presAssocID="{53088FF3-4033-4DB5-B2E2-8839D2059051}" presName="spacer" presStyleCnt="0"/>
      <dgm:spPr/>
    </dgm:pt>
    <dgm:pt modelId="{0FC8DE60-BC1F-42FA-A47B-77ADA1BEE82C}" type="pres">
      <dgm:prSet presAssocID="{91369E80-D529-46A4-AB86-848FAFBA4209}" presName="parentText" presStyleLbl="node1" presStyleIdx="3" presStyleCnt="5">
        <dgm:presLayoutVars>
          <dgm:chMax val="0"/>
          <dgm:bulletEnabled val="1"/>
        </dgm:presLayoutVars>
      </dgm:prSet>
      <dgm:spPr/>
    </dgm:pt>
    <dgm:pt modelId="{EF0A9CCB-4AAA-49EB-A1CA-D850CD276373}" type="pres">
      <dgm:prSet presAssocID="{573D2023-90EC-4B95-A26A-F60DA2575B48}" presName="spacer" presStyleCnt="0"/>
      <dgm:spPr/>
    </dgm:pt>
    <dgm:pt modelId="{679ECBCC-BFC5-4107-B29A-1D6F876149C3}" type="pres">
      <dgm:prSet presAssocID="{4DEE8C5C-0934-4193-878E-2EBD22A502EE}" presName="parentText" presStyleLbl="node1" presStyleIdx="4" presStyleCnt="5">
        <dgm:presLayoutVars>
          <dgm:chMax val="0"/>
          <dgm:bulletEnabled val="1"/>
        </dgm:presLayoutVars>
      </dgm:prSet>
      <dgm:spPr/>
    </dgm:pt>
  </dgm:ptLst>
  <dgm:cxnLst>
    <dgm:cxn modelId="{E3F64C30-B4B6-4352-BB87-160F3140BAAA}" srcId="{7024BBBA-DDA3-4A12-8041-F35F571333CF}" destId="{F4B7BC28-46EA-439F-B3B6-7488CF40E097}" srcOrd="0" destOrd="0" parTransId="{F3E45F60-3ABE-4F45-823A-EBD7F1E2DE12}" sibTransId="{6BEC1B6C-FD5C-423C-B36B-0ED51F3170C1}"/>
    <dgm:cxn modelId="{9AACA535-EBCE-4942-A4FA-82EC871E593A}" type="presOf" srcId="{91369E80-D529-46A4-AB86-848FAFBA4209}" destId="{0FC8DE60-BC1F-42FA-A47B-77ADA1BEE82C}" srcOrd="0" destOrd="0" presId="urn:microsoft.com/office/officeart/2005/8/layout/vList2"/>
    <dgm:cxn modelId="{CED33E5D-7177-4724-AB12-8D94A0DEFC49}" srcId="{7024BBBA-DDA3-4A12-8041-F35F571333CF}" destId="{4DEE8C5C-0934-4193-878E-2EBD22A502EE}" srcOrd="4" destOrd="0" parTransId="{BA4CE96C-A559-478E-8C35-3EF74CF73C53}" sibTransId="{11FF327E-8836-44B0-9E63-B6A1F2BBD29D}"/>
    <dgm:cxn modelId="{342CCA41-7194-4E41-814A-8D60FCA4227E}" type="presOf" srcId="{4DEE8C5C-0934-4193-878E-2EBD22A502EE}" destId="{679ECBCC-BFC5-4107-B29A-1D6F876149C3}" srcOrd="0" destOrd="0" presId="urn:microsoft.com/office/officeart/2005/8/layout/vList2"/>
    <dgm:cxn modelId="{18FA5663-914E-4A04-BE73-27B31BABAB17}" srcId="{7024BBBA-DDA3-4A12-8041-F35F571333CF}" destId="{8088475F-BFB5-42B0-BA89-D6AF0543EF75}" srcOrd="1" destOrd="0" parTransId="{4B65823D-EA92-434A-983C-9C62F6C41C72}" sibTransId="{9CAB57EB-1DC7-4C9F-8496-F1B35B3899E0}"/>
    <dgm:cxn modelId="{B3A0AE67-8AB3-447F-8992-635FE7991BDF}" type="presOf" srcId="{885B0590-BAA6-4549-BFE5-3530E12DFE1E}" destId="{3E0532BD-4000-4C6A-B85E-5C8B9233A63C}" srcOrd="0" destOrd="0" presId="urn:microsoft.com/office/officeart/2005/8/layout/vList2"/>
    <dgm:cxn modelId="{87E4777D-1AE5-4CF1-8DE3-F5E2DD3EA3F2}" type="presOf" srcId="{F4B7BC28-46EA-439F-B3B6-7488CF40E097}" destId="{4061C092-2739-45D7-9E94-CF294A4159CF}" srcOrd="0" destOrd="0" presId="urn:microsoft.com/office/officeart/2005/8/layout/vList2"/>
    <dgm:cxn modelId="{84702B81-8914-493C-A897-80CE476EC7CB}" srcId="{7024BBBA-DDA3-4A12-8041-F35F571333CF}" destId="{885B0590-BAA6-4549-BFE5-3530E12DFE1E}" srcOrd="2" destOrd="0" parTransId="{315CED95-92D6-4D55-8B52-1A46B1D142DF}" sibTransId="{53088FF3-4033-4DB5-B2E2-8839D2059051}"/>
    <dgm:cxn modelId="{114EF6D3-5AB6-447A-B358-9BFE2FF03CD8}" type="presOf" srcId="{8088475F-BFB5-42B0-BA89-D6AF0543EF75}" destId="{0478430B-685D-47D0-A463-EFABF2A0EA11}" srcOrd="0" destOrd="0" presId="urn:microsoft.com/office/officeart/2005/8/layout/vList2"/>
    <dgm:cxn modelId="{0AF0FFE5-B9B2-4CC9-84FD-06B9A86F4129}" srcId="{7024BBBA-DDA3-4A12-8041-F35F571333CF}" destId="{91369E80-D529-46A4-AB86-848FAFBA4209}" srcOrd="3" destOrd="0" parTransId="{78244CE2-ECE2-4513-90DD-CEF982BF7F51}" sibTransId="{573D2023-90EC-4B95-A26A-F60DA2575B48}"/>
    <dgm:cxn modelId="{267197F6-40DF-47F0-A2B0-7D5E3044915A}" type="presOf" srcId="{7024BBBA-DDA3-4A12-8041-F35F571333CF}" destId="{795373B8-FC42-40CB-9251-7ADF309058F0}" srcOrd="0" destOrd="0" presId="urn:microsoft.com/office/officeart/2005/8/layout/vList2"/>
    <dgm:cxn modelId="{112C6135-AEB6-407E-9FCE-52BE329102BE}" type="presParOf" srcId="{795373B8-FC42-40CB-9251-7ADF309058F0}" destId="{4061C092-2739-45D7-9E94-CF294A4159CF}" srcOrd="0" destOrd="0" presId="urn:microsoft.com/office/officeart/2005/8/layout/vList2"/>
    <dgm:cxn modelId="{7727AD40-9B54-4187-A150-6ED8A7D3F45A}" type="presParOf" srcId="{795373B8-FC42-40CB-9251-7ADF309058F0}" destId="{D9D3C9E7-AB5C-46E2-9004-D3FFCED92F5A}" srcOrd="1" destOrd="0" presId="urn:microsoft.com/office/officeart/2005/8/layout/vList2"/>
    <dgm:cxn modelId="{2A1581D6-3F1A-4436-A62D-30067FAF39FE}" type="presParOf" srcId="{795373B8-FC42-40CB-9251-7ADF309058F0}" destId="{0478430B-685D-47D0-A463-EFABF2A0EA11}" srcOrd="2" destOrd="0" presId="urn:microsoft.com/office/officeart/2005/8/layout/vList2"/>
    <dgm:cxn modelId="{88719A5B-D8EF-4597-A3CD-884BDB063F16}" type="presParOf" srcId="{795373B8-FC42-40CB-9251-7ADF309058F0}" destId="{52AF9D1F-64A2-4D89-870C-2F4AC5E62A7D}" srcOrd="3" destOrd="0" presId="urn:microsoft.com/office/officeart/2005/8/layout/vList2"/>
    <dgm:cxn modelId="{1BF9B8A1-F974-4873-A198-4AFD75654ACB}" type="presParOf" srcId="{795373B8-FC42-40CB-9251-7ADF309058F0}" destId="{3E0532BD-4000-4C6A-B85E-5C8B9233A63C}" srcOrd="4" destOrd="0" presId="urn:microsoft.com/office/officeart/2005/8/layout/vList2"/>
    <dgm:cxn modelId="{FE00C938-F6DD-42D6-A40F-7463D5B16649}" type="presParOf" srcId="{795373B8-FC42-40CB-9251-7ADF309058F0}" destId="{DD5BC61E-A472-4EC9-A90D-89485289F1F5}" srcOrd="5" destOrd="0" presId="urn:microsoft.com/office/officeart/2005/8/layout/vList2"/>
    <dgm:cxn modelId="{E456C282-E3AB-4531-82CD-9FE4CD2DD8CE}" type="presParOf" srcId="{795373B8-FC42-40CB-9251-7ADF309058F0}" destId="{0FC8DE60-BC1F-42FA-A47B-77ADA1BEE82C}" srcOrd="6" destOrd="0" presId="urn:microsoft.com/office/officeart/2005/8/layout/vList2"/>
    <dgm:cxn modelId="{FB564F71-5778-4B78-AAD4-6D84D623911B}" type="presParOf" srcId="{795373B8-FC42-40CB-9251-7ADF309058F0}" destId="{EF0A9CCB-4AAA-49EB-A1CA-D850CD276373}" srcOrd="7" destOrd="0" presId="urn:microsoft.com/office/officeart/2005/8/layout/vList2"/>
    <dgm:cxn modelId="{ED5662E7-FA12-4A62-B546-FFA9B0244766}" type="presParOf" srcId="{795373B8-FC42-40CB-9251-7ADF309058F0}" destId="{679ECBCC-BFC5-4107-B29A-1D6F876149C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D9CCB-5C97-49C3-80DE-4768D2C2EF9E}" type="doc">
      <dgm:prSet loTypeId="urn:microsoft.com/office/officeart/2005/8/layout/hProcess7" loCatId="process" qsTypeId="urn:microsoft.com/office/officeart/2005/8/quickstyle/simple1" qsCatId="simple" csTypeId="urn:microsoft.com/office/officeart/2005/8/colors/accent3_2" csCatId="accent3" phldr="1"/>
      <dgm:spPr/>
      <dgm:t>
        <a:bodyPr/>
        <a:lstStyle/>
        <a:p>
          <a:endParaRPr lang="en-US"/>
        </a:p>
      </dgm:t>
    </dgm:pt>
    <dgm:pt modelId="{0F6E11AC-2B4C-4326-956D-28D1AAFA0821}">
      <dgm:prSet phldrT="[Text]" phldr="0"/>
      <dgm:spPr/>
      <dgm:t>
        <a:bodyPr/>
        <a:lstStyle/>
        <a:p>
          <a:r>
            <a:rPr lang="en-US" b="1" dirty="0">
              <a:solidFill>
                <a:srgbClr val="00205B"/>
              </a:solidFill>
              <a:latin typeface="Obvia Wide Medium"/>
              <a:cs typeface="Obvia Wide Medium"/>
            </a:rPr>
            <a:t>IN-PERSON</a:t>
          </a:r>
          <a:endParaRPr lang="en-US" dirty="0">
            <a:solidFill>
              <a:srgbClr val="00205B"/>
            </a:solidFill>
          </a:endParaRPr>
        </a:p>
      </dgm:t>
    </dgm:pt>
    <dgm:pt modelId="{AA731B55-AAC7-42ED-A04C-FE30B9E87B2B}" type="parTrans" cxnId="{11F591CC-F751-4A13-847B-30C70AC72D99}">
      <dgm:prSet/>
      <dgm:spPr/>
      <dgm:t>
        <a:bodyPr/>
        <a:lstStyle/>
        <a:p>
          <a:endParaRPr lang="en-US"/>
        </a:p>
      </dgm:t>
    </dgm:pt>
    <dgm:pt modelId="{F1123D90-064E-4E52-A649-3F332C5C3055}" type="sibTrans" cxnId="{11F591CC-F751-4A13-847B-30C70AC72D99}">
      <dgm:prSet/>
      <dgm:spPr/>
      <dgm:t>
        <a:bodyPr/>
        <a:lstStyle/>
        <a:p>
          <a:endParaRPr lang="en-US"/>
        </a:p>
      </dgm:t>
    </dgm:pt>
    <dgm:pt modelId="{59EF5186-B9EC-414C-88F8-20D062931396}">
      <dgm:prSet phldrT="[Text]" phldr="0"/>
      <dgm:spPr/>
      <dgm:t>
        <a:bodyPr/>
        <a:lstStyle/>
        <a:p>
          <a:pPr rtl="0"/>
          <a:r>
            <a:rPr lang="en-US" dirty="0">
              <a:latin typeface="Acumin Pro"/>
            </a:rPr>
            <a:t>Although we have changed how we work, this is a people business. Consider some in-person sessions</a:t>
          </a:r>
        </a:p>
      </dgm:t>
    </dgm:pt>
    <dgm:pt modelId="{2B018063-EEA0-4FEC-8168-C4E38DC47A8C}" type="parTrans" cxnId="{C44B959D-C177-4A69-A4C7-FA22FC94B78F}">
      <dgm:prSet/>
      <dgm:spPr/>
      <dgm:t>
        <a:bodyPr/>
        <a:lstStyle/>
        <a:p>
          <a:endParaRPr lang="en-US"/>
        </a:p>
      </dgm:t>
    </dgm:pt>
    <dgm:pt modelId="{9628B93E-E706-4A03-9253-E00197492295}" type="sibTrans" cxnId="{C44B959D-C177-4A69-A4C7-FA22FC94B78F}">
      <dgm:prSet/>
      <dgm:spPr/>
      <dgm:t>
        <a:bodyPr/>
        <a:lstStyle/>
        <a:p>
          <a:endParaRPr lang="en-US"/>
        </a:p>
      </dgm:t>
    </dgm:pt>
    <dgm:pt modelId="{8E6929A7-BC09-46C2-8DF8-3F337D1C55CC}">
      <dgm:prSet phldrT="[Text]" phldr="0"/>
      <dgm:spPr/>
      <dgm:t>
        <a:bodyPr/>
        <a:lstStyle/>
        <a:p>
          <a:r>
            <a:rPr lang="en-US" b="1" dirty="0">
              <a:solidFill>
                <a:srgbClr val="00205B"/>
              </a:solidFill>
              <a:latin typeface="Obvia Wide Medium"/>
              <a:cs typeface="Obvia Wide Medium"/>
            </a:rPr>
            <a:t>VIRTUAL</a:t>
          </a:r>
        </a:p>
      </dgm:t>
    </dgm:pt>
    <dgm:pt modelId="{718685F7-55ED-4BC5-9FE9-AC574FD67343}" type="parTrans" cxnId="{BD701617-F7CA-42A4-A2A0-A6B629DA85C4}">
      <dgm:prSet/>
      <dgm:spPr/>
      <dgm:t>
        <a:bodyPr/>
        <a:lstStyle/>
        <a:p>
          <a:endParaRPr lang="en-US"/>
        </a:p>
      </dgm:t>
    </dgm:pt>
    <dgm:pt modelId="{E29EFD57-ED85-4B71-B24A-ED6E06D0D36D}" type="sibTrans" cxnId="{BD701617-F7CA-42A4-A2A0-A6B629DA85C4}">
      <dgm:prSet/>
      <dgm:spPr/>
      <dgm:t>
        <a:bodyPr/>
        <a:lstStyle/>
        <a:p>
          <a:endParaRPr lang="en-US"/>
        </a:p>
      </dgm:t>
    </dgm:pt>
    <dgm:pt modelId="{3FD8F099-98DA-4EF7-92F9-00F475ED38F6}">
      <dgm:prSet phldrT="[Text]" phldr="0"/>
      <dgm:spPr/>
      <dgm:t>
        <a:bodyPr/>
        <a:lstStyle/>
        <a:p>
          <a:pPr rtl="0"/>
          <a:r>
            <a:rPr lang="en-US" dirty="0">
              <a:latin typeface="Acumin Pro"/>
            </a:rPr>
            <a:t>Much of the pre-work can be done virtually either as a group, or individually</a:t>
          </a:r>
        </a:p>
      </dgm:t>
    </dgm:pt>
    <dgm:pt modelId="{A77BB8EA-E05B-455E-A7FD-22C525C1FA85}" type="parTrans" cxnId="{23E163EF-B8C7-409C-8DAA-51D6E67C4658}">
      <dgm:prSet/>
      <dgm:spPr/>
      <dgm:t>
        <a:bodyPr/>
        <a:lstStyle/>
        <a:p>
          <a:endParaRPr lang="en-US"/>
        </a:p>
      </dgm:t>
    </dgm:pt>
    <dgm:pt modelId="{22FBE62D-7DAB-47BA-8744-AF326F5DBE2C}" type="sibTrans" cxnId="{23E163EF-B8C7-409C-8DAA-51D6E67C4658}">
      <dgm:prSet/>
      <dgm:spPr/>
      <dgm:t>
        <a:bodyPr/>
        <a:lstStyle/>
        <a:p>
          <a:endParaRPr lang="en-US"/>
        </a:p>
      </dgm:t>
    </dgm:pt>
    <dgm:pt modelId="{1F51D3C5-2FD6-4FFA-87C0-BCE3AB752B8C}">
      <dgm:prSet phldrT="[Text]" phldr="0"/>
      <dgm:spPr/>
      <dgm:t>
        <a:bodyPr/>
        <a:lstStyle/>
        <a:p>
          <a:r>
            <a:rPr lang="en-US" b="1" dirty="0">
              <a:solidFill>
                <a:srgbClr val="00205B"/>
              </a:solidFill>
              <a:latin typeface="Obvia Wide Medium"/>
              <a:cs typeface="Obvia Wide Medium"/>
            </a:rPr>
            <a:t>HYBRID</a:t>
          </a:r>
        </a:p>
      </dgm:t>
    </dgm:pt>
    <dgm:pt modelId="{BCE4832B-04CA-4566-9B7B-01B2A87E30B6}" type="parTrans" cxnId="{EA2BC17F-CCB6-493C-B654-98F061B5F361}">
      <dgm:prSet/>
      <dgm:spPr/>
      <dgm:t>
        <a:bodyPr/>
        <a:lstStyle/>
        <a:p>
          <a:endParaRPr lang="en-US"/>
        </a:p>
      </dgm:t>
    </dgm:pt>
    <dgm:pt modelId="{21EE1900-F4ED-4BD4-9F43-3609D1573739}" type="sibTrans" cxnId="{EA2BC17F-CCB6-493C-B654-98F061B5F361}">
      <dgm:prSet/>
      <dgm:spPr/>
      <dgm:t>
        <a:bodyPr/>
        <a:lstStyle/>
        <a:p>
          <a:endParaRPr lang="en-US"/>
        </a:p>
      </dgm:t>
    </dgm:pt>
    <dgm:pt modelId="{62F5E647-EE58-4421-B3B9-88C1E4818373}">
      <dgm:prSet phldr="0"/>
      <dgm:spPr/>
      <dgm:t>
        <a:bodyPr/>
        <a:lstStyle/>
        <a:p>
          <a:pPr rtl="0"/>
          <a:r>
            <a:rPr lang="en-US" dirty="0">
              <a:latin typeface="Acumin Pro"/>
            </a:rPr>
            <a:t>The best process for today’s new world is a combination of in-person and virtual</a:t>
          </a:r>
        </a:p>
      </dgm:t>
    </dgm:pt>
    <dgm:pt modelId="{77D0BCBA-EFBC-4632-9F9B-86BD28A18801}" type="parTrans" cxnId="{7E9BA522-2284-4832-8263-D0C69FDAD454}">
      <dgm:prSet/>
      <dgm:spPr/>
      <dgm:t>
        <a:bodyPr/>
        <a:lstStyle/>
        <a:p>
          <a:endParaRPr lang="en-US"/>
        </a:p>
      </dgm:t>
    </dgm:pt>
    <dgm:pt modelId="{7098793E-3AE2-4B88-85AF-0BED5EF04EDD}" type="sibTrans" cxnId="{7E9BA522-2284-4832-8263-D0C69FDAD454}">
      <dgm:prSet/>
      <dgm:spPr/>
      <dgm:t>
        <a:bodyPr/>
        <a:lstStyle/>
        <a:p>
          <a:endParaRPr lang="en-US"/>
        </a:p>
      </dgm:t>
    </dgm:pt>
    <dgm:pt modelId="{F9E5DFDD-1F26-4055-B319-C7B24FA9E30C}" type="pres">
      <dgm:prSet presAssocID="{139D9CCB-5C97-49C3-80DE-4768D2C2EF9E}" presName="Name0" presStyleCnt="0">
        <dgm:presLayoutVars>
          <dgm:dir/>
          <dgm:animLvl val="lvl"/>
          <dgm:resizeHandles val="exact"/>
        </dgm:presLayoutVars>
      </dgm:prSet>
      <dgm:spPr/>
    </dgm:pt>
    <dgm:pt modelId="{C8154B2C-E36F-4BA8-BD62-C2EB339F94C3}" type="pres">
      <dgm:prSet presAssocID="{0F6E11AC-2B4C-4326-956D-28D1AAFA0821}" presName="compositeNode" presStyleCnt="0">
        <dgm:presLayoutVars>
          <dgm:bulletEnabled val="1"/>
        </dgm:presLayoutVars>
      </dgm:prSet>
      <dgm:spPr/>
    </dgm:pt>
    <dgm:pt modelId="{24DAAB6A-5DD9-4603-8772-F6D32421F3B9}" type="pres">
      <dgm:prSet presAssocID="{0F6E11AC-2B4C-4326-956D-28D1AAFA0821}" presName="bgRect" presStyleLbl="node1" presStyleIdx="0" presStyleCnt="3"/>
      <dgm:spPr/>
    </dgm:pt>
    <dgm:pt modelId="{61031AA4-B1D8-429B-BDF6-8B537A135E82}" type="pres">
      <dgm:prSet presAssocID="{0F6E11AC-2B4C-4326-956D-28D1AAFA0821}" presName="parentNode" presStyleLbl="node1" presStyleIdx="0" presStyleCnt="3">
        <dgm:presLayoutVars>
          <dgm:chMax val="0"/>
          <dgm:bulletEnabled val="1"/>
        </dgm:presLayoutVars>
      </dgm:prSet>
      <dgm:spPr/>
    </dgm:pt>
    <dgm:pt modelId="{B83FD9E8-947A-4E2B-A8ED-F9C62C60206A}" type="pres">
      <dgm:prSet presAssocID="{0F6E11AC-2B4C-4326-956D-28D1AAFA0821}" presName="childNode" presStyleLbl="node1" presStyleIdx="0" presStyleCnt="3">
        <dgm:presLayoutVars>
          <dgm:bulletEnabled val="1"/>
        </dgm:presLayoutVars>
      </dgm:prSet>
      <dgm:spPr/>
    </dgm:pt>
    <dgm:pt modelId="{4BBA78B3-8EB5-44AA-BF00-38AF9B49EB6C}" type="pres">
      <dgm:prSet presAssocID="{F1123D90-064E-4E52-A649-3F332C5C3055}" presName="hSp" presStyleCnt="0"/>
      <dgm:spPr/>
    </dgm:pt>
    <dgm:pt modelId="{A8B6D8F5-99C4-4029-8771-C82BB75ED811}" type="pres">
      <dgm:prSet presAssocID="{F1123D90-064E-4E52-A649-3F332C5C3055}" presName="vProcSp" presStyleCnt="0"/>
      <dgm:spPr/>
    </dgm:pt>
    <dgm:pt modelId="{EA850A1B-3E75-4C61-8E4D-037E65F43FFD}" type="pres">
      <dgm:prSet presAssocID="{F1123D90-064E-4E52-A649-3F332C5C3055}" presName="vSp1" presStyleCnt="0"/>
      <dgm:spPr/>
    </dgm:pt>
    <dgm:pt modelId="{ABAC6F11-BA67-47E1-A181-371C98772C9F}" type="pres">
      <dgm:prSet presAssocID="{F1123D90-064E-4E52-A649-3F332C5C3055}" presName="simulatedConn" presStyleLbl="solidFgAcc1" presStyleIdx="0" presStyleCnt="2"/>
      <dgm:spPr/>
    </dgm:pt>
    <dgm:pt modelId="{FA16BDAA-4115-4F8B-8C4A-41F75E55809F}" type="pres">
      <dgm:prSet presAssocID="{F1123D90-064E-4E52-A649-3F332C5C3055}" presName="vSp2" presStyleCnt="0"/>
      <dgm:spPr/>
    </dgm:pt>
    <dgm:pt modelId="{BCF6E7CD-310F-43FE-A784-0B6EE132EEDE}" type="pres">
      <dgm:prSet presAssocID="{F1123D90-064E-4E52-A649-3F332C5C3055}" presName="sibTrans" presStyleCnt="0"/>
      <dgm:spPr/>
    </dgm:pt>
    <dgm:pt modelId="{DEFCEF28-02E1-4B2E-871D-3D020063D29A}" type="pres">
      <dgm:prSet presAssocID="{8E6929A7-BC09-46C2-8DF8-3F337D1C55CC}" presName="compositeNode" presStyleCnt="0">
        <dgm:presLayoutVars>
          <dgm:bulletEnabled val="1"/>
        </dgm:presLayoutVars>
      </dgm:prSet>
      <dgm:spPr/>
    </dgm:pt>
    <dgm:pt modelId="{843FF62F-CCFD-42FB-A16E-D0FE4DEE97C3}" type="pres">
      <dgm:prSet presAssocID="{8E6929A7-BC09-46C2-8DF8-3F337D1C55CC}" presName="bgRect" presStyleLbl="node1" presStyleIdx="1" presStyleCnt="3"/>
      <dgm:spPr/>
    </dgm:pt>
    <dgm:pt modelId="{3EC75E49-3C36-477D-BBE8-95A0744D7CD1}" type="pres">
      <dgm:prSet presAssocID="{8E6929A7-BC09-46C2-8DF8-3F337D1C55CC}" presName="parentNode" presStyleLbl="node1" presStyleIdx="1" presStyleCnt="3">
        <dgm:presLayoutVars>
          <dgm:chMax val="0"/>
          <dgm:bulletEnabled val="1"/>
        </dgm:presLayoutVars>
      </dgm:prSet>
      <dgm:spPr/>
    </dgm:pt>
    <dgm:pt modelId="{62B5B728-E525-4390-A214-A970FBB050CE}" type="pres">
      <dgm:prSet presAssocID="{8E6929A7-BC09-46C2-8DF8-3F337D1C55CC}" presName="childNode" presStyleLbl="node1" presStyleIdx="1" presStyleCnt="3">
        <dgm:presLayoutVars>
          <dgm:bulletEnabled val="1"/>
        </dgm:presLayoutVars>
      </dgm:prSet>
      <dgm:spPr/>
    </dgm:pt>
    <dgm:pt modelId="{702D7F9E-25C6-40AF-B383-AB4A6CEBA3D3}" type="pres">
      <dgm:prSet presAssocID="{E29EFD57-ED85-4B71-B24A-ED6E06D0D36D}" presName="hSp" presStyleCnt="0"/>
      <dgm:spPr/>
    </dgm:pt>
    <dgm:pt modelId="{43FD8E77-0E84-4CE6-AEC3-412E7E9BBA1F}" type="pres">
      <dgm:prSet presAssocID="{E29EFD57-ED85-4B71-B24A-ED6E06D0D36D}" presName="vProcSp" presStyleCnt="0"/>
      <dgm:spPr/>
    </dgm:pt>
    <dgm:pt modelId="{0CF8EDFA-3F29-4701-A6A7-1EE32B8D7401}" type="pres">
      <dgm:prSet presAssocID="{E29EFD57-ED85-4B71-B24A-ED6E06D0D36D}" presName="vSp1" presStyleCnt="0"/>
      <dgm:spPr/>
    </dgm:pt>
    <dgm:pt modelId="{A64DB310-59B3-47D0-8533-5782C690C402}" type="pres">
      <dgm:prSet presAssocID="{E29EFD57-ED85-4B71-B24A-ED6E06D0D36D}" presName="simulatedConn" presStyleLbl="solidFgAcc1" presStyleIdx="1" presStyleCnt="2"/>
      <dgm:spPr/>
    </dgm:pt>
    <dgm:pt modelId="{5885680D-4631-4D0B-A9D0-CE7C5850785F}" type="pres">
      <dgm:prSet presAssocID="{E29EFD57-ED85-4B71-B24A-ED6E06D0D36D}" presName="vSp2" presStyleCnt="0"/>
      <dgm:spPr/>
    </dgm:pt>
    <dgm:pt modelId="{5CE0AC3D-C2F9-488A-ACBE-BD8607B7407C}" type="pres">
      <dgm:prSet presAssocID="{E29EFD57-ED85-4B71-B24A-ED6E06D0D36D}" presName="sibTrans" presStyleCnt="0"/>
      <dgm:spPr/>
    </dgm:pt>
    <dgm:pt modelId="{F5B3D601-2410-4BD0-A465-DDA86A522D9F}" type="pres">
      <dgm:prSet presAssocID="{1F51D3C5-2FD6-4FFA-87C0-BCE3AB752B8C}" presName="compositeNode" presStyleCnt="0">
        <dgm:presLayoutVars>
          <dgm:bulletEnabled val="1"/>
        </dgm:presLayoutVars>
      </dgm:prSet>
      <dgm:spPr/>
    </dgm:pt>
    <dgm:pt modelId="{4CA8DBD2-1586-4D1F-8663-17E408166355}" type="pres">
      <dgm:prSet presAssocID="{1F51D3C5-2FD6-4FFA-87C0-BCE3AB752B8C}" presName="bgRect" presStyleLbl="node1" presStyleIdx="2" presStyleCnt="3"/>
      <dgm:spPr/>
    </dgm:pt>
    <dgm:pt modelId="{27E6E441-23AA-485A-94DF-26FDAF4AEAEB}" type="pres">
      <dgm:prSet presAssocID="{1F51D3C5-2FD6-4FFA-87C0-BCE3AB752B8C}" presName="parentNode" presStyleLbl="node1" presStyleIdx="2" presStyleCnt="3">
        <dgm:presLayoutVars>
          <dgm:chMax val="0"/>
          <dgm:bulletEnabled val="1"/>
        </dgm:presLayoutVars>
      </dgm:prSet>
      <dgm:spPr/>
    </dgm:pt>
    <dgm:pt modelId="{F48048C5-4C96-4084-A453-A157E8D06FCA}" type="pres">
      <dgm:prSet presAssocID="{1F51D3C5-2FD6-4FFA-87C0-BCE3AB752B8C}" presName="childNode" presStyleLbl="node1" presStyleIdx="2" presStyleCnt="3">
        <dgm:presLayoutVars>
          <dgm:bulletEnabled val="1"/>
        </dgm:presLayoutVars>
      </dgm:prSet>
      <dgm:spPr/>
    </dgm:pt>
  </dgm:ptLst>
  <dgm:cxnLst>
    <dgm:cxn modelId="{13BDC40B-EF19-4C34-B284-303DDF790126}" type="presOf" srcId="{62F5E647-EE58-4421-B3B9-88C1E4818373}" destId="{F48048C5-4C96-4084-A453-A157E8D06FCA}" srcOrd="0" destOrd="0" presId="urn:microsoft.com/office/officeart/2005/8/layout/hProcess7"/>
    <dgm:cxn modelId="{2A09130C-5C71-495D-888B-E53278C504B6}" type="presOf" srcId="{0F6E11AC-2B4C-4326-956D-28D1AAFA0821}" destId="{61031AA4-B1D8-429B-BDF6-8B537A135E82}" srcOrd="1" destOrd="0" presId="urn:microsoft.com/office/officeart/2005/8/layout/hProcess7"/>
    <dgm:cxn modelId="{BA472E15-A3F2-427A-84A7-4F07569DB1C0}" type="presOf" srcId="{8E6929A7-BC09-46C2-8DF8-3F337D1C55CC}" destId="{3EC75E49-3C36-477D-BBE8-95A0744D7CD1}" srcOrd="1" destOrd="0" presId="urn:microsoft.com/office/officeart/2005/8/layout/hProcess7"/>
    <dgm:cxn modelId="{BD701617-F7CA-42A4-A2A0-A6B629DA85C4}" srcId="{139D9CCB-5C97-49C3-80DE-4768D2C2EF9E}" destId="{8E6929A7-BC09-46C2-8DF8-3F337D1C55CC}" srcOrd="1" destOrd="0" parTransId="{718685F7-55ED-4BC5-9FE9-AC574FD67343}" sibTransId="{E29EFD57-ED85-4B71-B24A-ED6E06D0D36D}"/>
    <dgm:cxn modelId="{7E9BA522-2284-4832-8263-D0C69FDAD454}" srcId="{1F51D3C5-2FD6-4FFA-87C0-BCE3AB752B8C}" destId="{62F5E647-EE58-4421-B3B9-88C1E4818373}" srcOrd="0" destOrd="0" parTransId="{77D0BCBA-EFBC-4632-9F9B-86BD28A18801}" sibTransId="{7098793E-3AE2-4B88-85AF-0BED5EF04EDD}"/>
    <dgm:cxn modelId="{69A10D37-3AF9-4F30-84F1-D7507EC3630F}" type="presOf" srcId="{59EF5186-B9EC-414C-88F8-20D062931396}" destId="{B83FD9E8-947A-4E2B-A8ED-F9C62C60206A}" srcOrd="0" destOrd="0" presId="urn:microsoft.com/office/officeart/2005/8/layout/hProcess7"/>
    <dgm:cxn modelId="{69932E3C-AA8B-4BC9-8C32-89FBD54CAC65}" type="presOf" srcId="{0F6E11AC-2B4C-4326-956D-28D1AAFA0821}" destId="{24DAAB6A-5DD9-4603-8772-F6D32421F3B9}" srcOrd="0" destOrd="0" presId="urn:microsoft.com/office/officeart/2005/8/layout/hProcess7"/>
    <dgm:cxn modelId="{94EEEE5F-38B8-4A04-A926-12EC38F6B013}" type="presOf" srcId="{8E6929A7-BC09-46C2-8DF8-3F337D1C55CC}" destId="{843FF62F-CCFD-42FB-A16E-D0FE4DEE97C3}" srcOrd="0" destOrd="0" presId="urn:microsoft.com/office/officeart/2005/8/layout/hProcess7"/>
    <dgm:cxn modelId="{4E27B964-251E-4396-8955-05665BB60989}" type="presOf" srcId="{3FD8F099-98DA-4EF7-92F9-00F475ED38F6}" destId="{62B5B728-E525-4390-A214-A970FBB050CE}" srcOrd="0" destOrd="0" presId="urn:microsoft.com/office/officeart/2005/8/layout/hProcess7"/>
    <dgm:cxn modelId="{F2CD836D-C392-4E98-8E02-610D412BAB6F}" type="presOf" srcId="{1F51D3C5-2FD6-4FFA-87C0-BCE3AB752B8C}" destId="{4CA8DBD2-1586-4D1F-8663-17E408166355}" srcOrd="0" destOrd="0" presId="urn:microsoft.com/office/officeart/2005/8/layout/hProcess7"/>
    <dgm:cxn modelId="{355EBD71-368C-4F4D-8C43-609890EA5610}" type="presOf" srcId="{1F51D3C5-2FD6-4FFA-87C0-BCE3AB752B8C}" destId="{27E6E441-23AA-485A-94DF-26FDAF4AEAEB}" srcOrd="1" destOrd="0" presId="urn:microsoft.com/office/officeart/2005/8/layout/hProcess7"/>
    <dgm:cxn modelId="{EA2BC17F-CCB6-493C-B654-98F061B5F361}" srcId="{139D9CCB-5C97-49C3-80DE-4768D2C2EF9E}" destId="{1F51D3C5-2FD6-4FFA-87C0-BCE3AB752B8C}" srcOrd="2" destOrd="0" parTransId="{BCE4832B-04CA-4566-9B7B-01B2A87E30B6}" sibTransId="{21EE1900-F4ED-4BD4-9F43-3609D1573739}"/>
    <dgm:cxn modelId="{C44B959D-C177-4A69-A4C7-FA22FC94B78F}" srcId="{0F6E11AC-2B4C-4326-956D-28D1AAFA0821}" destId="{59EF5186-B9EC-414C-88F8-20D062931396}" srcOrd="0" destOrd="0" parTransId="{2B018063-EEA0-4FEC-8168-C4E38DC47A8C}" sibTransId="{9628B93E-E706-4A03-9253-E00197492295}"/>
    <dgm:cxn modelId="{D1EFF0AE-755C-4E22-9CA7-FAD6FFCEBF33}" type="presOf" srcId="{139D9CCB-5C97-49C3-80DE-4768D2C2EF9E}" destId="{F9E5DFDD-1F26-4055-B319-C7B24FA9E30C}" srcOrd="0" destOrd="0" presId="urn:microsoft.com/office/officeart/2005/8/layout/hProcess7"/>
    <dgm:cxn modelId="{11F591CC-F751-4A13-847B-30C70AC72D99}" srcId="{139D9CCB-5C97-49C3-80DE-4768D2C2EF9E}" destId="{0F6E11AC-2B4C-4326-956D-28D1AAFA0821}" srcOrd="0" destOrd="0" parTransId="{AA731B55-AAC7-42ED-A04C-FE30B9E87B2B}" sibTransId="{F1123D90-064E-4E52-A649-3F332C5C3055}"/>
    <dgm:cxn modelId="{23E163EF-B8C7-409C-8DAA-51D6E67C4658}" srcId="{8E6929A7-BC09-46C2-8DF8-3F337D1C55CC}" destId="{3FD8F099-98DA-4EF7-92F9-00F475ED38F6}" srcOrd="0" destOrd="0" parTransId="{A77BB8EA-E05B-455E-A7FD-22C525C1FA85}" sibTransId="{22FBE62D-7DAB-47BA-8744-AF326F5DBE2C}"/>
    <dgm:cxn modelId="{884F4BB9-D5A9-4FFD-BF69-4EBCDA6CAF45}" type="presParOf" srcId="{F9E5DFDD-1F26-4055-B319-C7B24FA9E30C}" destId="{C8154B2C-E36F-4BA8-BD62-C2EB339F94C3}" srcOrd="0" destOrd="0" presId="urn:microsoft.com/office/officeart/2005/8/layout/hProcess7"/>
    <dgm:cxn modelId="{7ED89A25-A3D5-415B-BC9C-D4F0D2313CCF}" type="presParOf" srcId="{C8154B2C-E36F-4BA8-BD62-C2EB339F94C3}" destId="{24DAAB6A-5DD9-4603-8772-F6D32421F3B9}" srcOrd="0" destOrd="0" presId="urn:microsoft.com/office/officeart/2005/8/layout/hProcess7"/>
    <dgm:cxn modelId="{5D63F046-9490-4E03-86CD-9928FB008844}" type="presParOf" srcId="{C8154B2C-E36F-4BA8-BD62-C2EB339F94C3}" destId="{61031AA4-B1D8-429B-BDF6-8B537A135E82}" srcOrd="1" destOrd="0" presId="urn:microsoft.com/office/officeart/2005/8/layout/hProcess7"/>
    <dgm:cxn modelId="{2D1E0582-05CE-4BFD-82B0-015F77710900}" type="presParOf" srcId="{C8154B2C-E36F-4BA8-BD62-C2EB339F94C3}" destId="{B83FD9E8-947A-4E2B-A8ED-F9C62C60206A}" srcOrd="2" destOrd="0" presId="urn:microsoft.com/office/officeart/2005/8/layout/hProcess7"/>
    <dgm:cxn modelId="{7FD5351A-BF82-4382-8C64-A3540A21DE91}" type="presParOf" srcId="{F9E5DFDD-1F26-4055-B319-C7B24FA9E30C}" destId="{4BBA78B3-8EB5-44AA-BF00-38AF9B49EB6C}" srcOrd="1" destOrd="0" presId="urn:microsoft.com/office/officeart/2005/8/layout/hProcess7"/>
    <dgm:cxn modelId="{72FDADE6-D774-4686-8F66-622C6334CF74}" type="presParOf" srcId="{F9E5DFDD-1F26-4055-B319-C7B24FA9E30C}" destId="{A8B6D8F5-99C4-4029-8771-C82BB75ED811}" srcOrd="2" destOrd="0" presId="urn:microsoft.com/office/officeart/2005/8/layout/hProcess7"/>
    <dgm:cxn modelId="{59366C50-8443-44F0-BB48-F6AF94347D0E}" type="presParOf" srcId="{A8B6D8F5-99C4-4029-8771-C82BB75ED811}" destId="{EA850A1B-3E75-4C61-8E4D-037E65F43FFD}" srcOrd="0" destOrd="0" presId="urn:microsoft.com/office/officeart/2005/8/layout/hProcess7"/>
    <dgm:cxn modelId="{8BFF7B8B-A73B-4A9C-8765-12BEC8F1BA84}" type="presParOf" srcId="{A8B6D8F5-99C4-4029-8771-C82BB75ED811}" destId="{ABAC6F11-BA67-47E1-A181-371C98772C9F}" srcOrd="1" destOrd="0" presId="urn:microsoft.com/office/officeart/2005/8/layout/hProcess7"/>
    <dgm:cxn modelId="{93799B9E-40E6-401B-AA84-986E7A50EECE}" type="presParOf" srcId="{A8B6D8F5-99C4-4029-8771-C82BB75ED811}" destId="{FA16BDAA-4115-4F8B-8C4A-41F75E55809F}" srcOrd="2" destOrd="0" presId="urn:microsoft.com/office/officeart/2005/8/layout/hProcess7"/>
    <dgm:cxn modelId="{0626CDEB-97B3-4F5F-A5AE-CA597AF19CE4}" type="presParOf" srcId="{F9E5DFDD-1F26-4055-B319-C7B24FA9E30C}" destId="{BCF6E7CD-310F-43FE-A784-0B6EE132EEDE}" srcOrd="3" destOrd="0" presId="urn:microsoft.com/office/officeart/2005/8/layout/hProcess7"/>
    <dgm:cxn modelId="{E135744E-5106-4A3A-A59C-0EDE5042A00E}" type="presParOf" srcId="{F9E5DFDD-1F26-4055-B319-C7B24FA9E30C}" destId="{DEFCEF28-02E1-4B2E-871D-3D020063D29A}" srcOrd="4" destOrd="0" presId="urn:microsoft.com/office/officeart/2005/8/layout/hProcess7"/>
    <dgm:cxn modelId="{B4E55C68-9B36-4622-9631-4F2A55A57CE5}" type="presParOf" srcId="{DEFCEF28-02E1-4B2E-871D-3D020063D29A}" destId="{843FF62F-CCFD-42FB-A16E-D0FE4DEE97C3}" srcOrd="0" destOrd="0" presId="urn:microsoft.com/office/officeart/2005/8/layout/hProcess7"/>
    <dgm:cxn modelId="{9DB60E50-D221-4089-BB10-9F4B5A79E88A}" type="presParOf" srcId="{DEFCEF28-02E1-4B2E-871D-3D020063D29A}" destId="{3EC75E49-3C36-477D-BBE8-95A0744D7CD1}" srcOrd="1" destOrd="0" presId="urn:microsoft.com/office/officeart/2005/8/layout/hProcess7"/>
    <dgm:cxn modelId="{A287F3F5-2055-43A5-B122-DB07A662DCF3}" type="presParOf" srcId="{DEFCEF28-02E1-4B2E-871D-3D020063D29A}" destId="{62B5B728-E525-4390-A214-A970FBB050CE}" srcOrd="2" destOrd="0" presId="urn:microsoft.com/office/officeart/2005/8/layout/hProcess7"/>
    <dgm:cxn modelId="{7225C174-8176-4752-B7A5-AEAA45FB2736}" type="presParOf" srcId="{F9E5DFDD-1F26-4055-B319-C7B24FA9E30C}" destId="{702D7F9E-25C6-40AF-B383-AB4A6CEBA3D3}" srcOrd="5" destOrd="0" presId="urn:microsoft.com/office/officeart/2005/8/layout/hProcess7"/>
    <dgm:cxn modelId="{01DD5D1E-CA9E-4535-8A11-7B73D6C7F3FE}" type="presParOf" srcId="{F9E5DFDD-1F26-4055-B319-C7B24FA9E30C}" destId="{43FD8E77-0E84-4CE6-AEC3-412E7E9BBA1F}" srcOrd="6" destOrd="0" presId="urn:microsoft.com/office/officeart/2005/8/layout/hProcess7"/>
    <dgm:cxn modelId="{26C2DE41-D8D3-44D4-A091-E66839B45DD4}" type="presParOf" srcId="{43FD8E77-0E84-4CE6-AEC3-412E7E9BBA1F}" destId="{0CF8EDFA-3F29-4701-A6A7-1EE32B8D7401}" srcOrd="0" destOrd="0" presId="urn:microsoft.com/office/officeart/2005/8/layout/hProcess7"/>
    <dgm:cxn modelId="{2B71AA91-2030-4505-BF4E-AE68C325035B}" type="presParOf" srcId="{43FD8E77-0E84-4CE6-AEC3-412E7E9BBA1F}" destId="{A64DB310-59B3-47D0-8533-5782C690C402}" srcOrd="1" destOrd="0" presId="urn:microsoft.com/office/officeart/2005/8/layout/hProcess7"/>
    <dgm:cxn modelId="{3A066B39-4534-40D7-8CEE-0E0A2C124617}" type="presParOf" srcId="{43FD8E77-0E84-4CE6-AEC3-412E7E9BBA1F}" destId="{5885680D-4631-4D0B-A9D0-CE7C5850785F}" srcOrd="2" destOrd="0" presId="urn:microsoft.com/office/officeart/2005/8/layout/hProcess7"/>
    <dgm:cxn modelId="{63D9D372-F3A4-4D1F-928E-0A973B5B5AD9}" type="presParOf" srcId="{F9E5DFDD-1F26-4055-B319-C7B24FA9E30C}" destId="{5CE0AC3D-C2F9-488A-ACBE-BD8607B7407C}" srcOrd="7" destOrd="0" presId="urn:microsoft.com/office/officeart/2005/8/layout/hProcess7"/>
    <dgm:cxn modelId="{F9BA1B07-3325-476F-BC9E-862AA4C446CE}" type="presParOf" srcId="{F9E5DFDD-1F26-4055-B319-C7B24FA9E30C}" destId="{F5B3D601-2410-4BD0-A465-DDA86A522D9F}" srcOrd="8" destOrd="0" presId="urn:microsoft.com/office/officeart/2005/8/layout/hProcess7"/>
    <dgm:cxn modelId="{7F85169C-8C01-415F-8E26-6D9E66D2ECBC}" type="presParOf" srcId="{F5B3D601-2410-4BD0-A465-DDA86A522D9F}" destId="{4CA8DBD2-1586-4D1F-8663-17E408166355}" srcOrd="0" destOrd="0" presId="urn:microsoft.com/office/officeart/2005/8/layout/hProcess7"/>
    <dgm:cxn modelId="{5C3B4D50-326C-4E54-8377-093A194D87D8}" type="presParOf" srcId="{F5B3D601-2410-4BD0-A465-DDA86A522D9F}" destId="{27E6E441-23AA-485A-94DF-26FDAF4AEAEB}" srcOrd="1" destOrd="0" presId="urn:microsoft.com/office/officeart/2005/8/layout/hProcess7"/>
    <dgm:cxn modelId="{F171D7A2-21BF-4879-AFED-BEA7C86DA832}" type="presParOf" srcId="{F5B3D601-2410-4BD0-A465-DDA86A522D9F}" destId="{F48048C5-4C96-4084-A453-A157E8D06FC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D9CCB-5C97-49C3-80DE-4768D2C2EF9E}" type="doc">
      <dgm:prSet loTypeId="urn:microsoft.com/office/officeart/2005/8/layout/vList6" loCatId="process" qsTypeId="urn:microsoft.com/office/officeart/2005/8/quickstyle/simple5" qsCatId="simple" csTypeId="urn:microsoft.com/office/officeart/2005/8/colors/accent0_3" csCatId="mainScheme" phldr="1"/>
      <dgm:spPr/>
      <dgm:t>
        <a:bodyPr/>
        <a:lstStyle/>
        <a:p>
          <a:endParaRPr lang="en-US"/>
        </a:p>
      </dgm:t>
    </dgm:pt>
    <dgm:pt modelId="{0F6E11AC-2B4C-4326-956D-28D1AAFA0821}">
      <dgm:prSet phldrT="[Text]" phldr="0"/>
      <dgm:spPr>
        <a:solidFill>
          <a:srgbClr val="00205B"/>
        </a:solidFill>
      </dgm:spPr>
      <dgm:t>
        <a:bodyPr/>
        <a:lstStyle/>
        <a:p>
          <a:pPr rtl="0"/>
          <a:r>
            <a:rPr lang="en-US" b="1" dirty="0">
              <a:latin typeface="Obvia Wide Medium"/>
              <a:cs typeface="Obvia Wide Medium"/>
            </a:rPr>
            <a:t>LEARNER LED</a:t>
          </a:r>
          <a:endParaRPr lang="en-US" dirty="0">
            <a:latin typeface="Obvia Wide Medium"/>
            <a:cs typeface="Obvia Wide Medium"/>
          </a:endParaRPr>
        </a:p>
      </dgm:t>
    </dgm:pt>
    <dgm:pt modelId="{AA731B55-AAC7-42ED-A04C-FE30B9E87B2B}" type="parTrans" cxnId="{11F591CC-F751-4A13-847B-30C70AC72D99}">
      <dgm:prSet/>
      <dgm:spPr/>
      <dgm:t>
        <a:bodyPr/>
        <a:lstStyle/>
        <a:p>
          <a:endParaRPr lang="en-US"/>
        </a:p>
      </dgm:t>
    </dgm:pt>
    <dgm:pt modelId="{F1123D90-064E-4E52-A649-3F332C5C3055}" type="sibTrans" cxnId="{11F591CC-F751-4A13-847B-30C70AC72D99}">
      <dgm:prSet/>
      <dgm:spPr/>
      <dgm:t>
        <a:bodyPr/>
        <a:lstStyle/>
        <a:p>
          <a:endParaRPr lang="en-US"/>
        </a:p>
      </dgm:t>
    </dgm:pt>
    <dgm:pt modelId="{59EF5186-B9EC-414C-88F8-20D062931396}">
      <dgm:prSet phldrT="[Text]" phldr="0" custT="1"/>
      <dgm:spPr/>
      <dgm:t>
        <a:bodyPr/>
        <a:lstStyle/>
        <a:p>
          <a:pPr marL="274320">
            <a:spcAft>
              <a:spcPts val="200"/>
            </a:spcAft>
          </a:pPr>
          <a:r>
            <a:rPr lang="en-US" sz="1400" dirty="0">
              <a:latin typeface="Acumin Pro"/>
            </a:rPr>
            <a:t>Allows for flexibility in topics and scheduling </a:t>
          </a:r>
        </a:p>
      </dgm:t>
    </dgm:pt>
    <dgm:pt modelId="{2B018063-EEA0-4FEC-8168-C4E38DC47A8C}" type="parTrans" cxnId="{C44B959D-C177-4A69-A4C7-FA22FC94B78F}">
      <dgm:prSet/>
      <dgm:spPr/>
      <dgm:t>
        <a:bodyPr/>
        <a:lstStyle/>
        <a:p>
          <a:endParaRPr lang="en-US"/>
        </a:p>
      </dgm:t>
    </dgm:pt>
    <dgm:pt modelId="{9628B93E-E706-4A03-9253-E00197492295}" type="sibTrans" cxnId="{C44B959D-C177-4A69-A4C7-FA22FC94B78F}">
      <dgm:prSet/>
      <dgm:spPr/>
      <dgm:t>
        <a:bodyPr/>
        <a:lstStyle/>
        <a:p>
          <a:endParaRPr lang="en-US"/>
        </a:p>
      </dgm:t>
    </dgm:pt>
    <dgm:pt modelId="{8E6929A7-BC09-46C2-8DF8-3F337D1C55CC}">
      <dgm:prSet phldrT="[Text]" phldr="0"/>
      <dgm:spPr>
        <a:solidFill>
          <a:srgbClr val="00205B"/>
        </a:solidFill>
      </dgm:spPr>
      <dgm:t>
        <a:bodyPr/>
        <a:lstStyle/>
        <a:p>
          <a:pPr rtl="0"/>
          <a:r>
            <a:rPr lang="en-US" b="1" dirty="0">
              <a:latin typeface="Obvia Wide Medium"/>
              <a:cs typeface="Obvia Wide Medium"/>
            </a:rPr>
            <a:t>INSTRUCTOR LED</a:t>
          </a:r>
        </a:p>
      </dgm:t>
    </dgm:pt>
    <dgm:pt modelId="{718685F7-55ED-4BC5-9FE9-AC574FD67343}" type="parTrans" cxnId="{BD701617-F7CA-42A4-A2A0-A6B629DA85C4}">
      <dgm:prSet/>
      <dgm:spPr/>
      <dgm:t>
        <a:bodyPr/>
        <a:lstStyle/>
        <a:p>
          <a:endParaRPr lang="en-US"/>
        </a:p>
      </dgm:t>
    </dgm:pt>
    <dgm:pt modelId="{E29EFD57-ED85-4B71-B24A-ED6E06D0D36D}" type="sibTrans" cxnId="{BD701617-F7CA-42A4-A2A0-A6B629DA85C4}">
      <dgm:prSet/>
      <dgm:spPr/>
      <dgm:t>
        <a:bodyPr/>
        <a:lstStyle/>
        <a:p>
          <a:endParaRPr lang="en-US"/>
        </a:p>
      </dgm:t>
    </dgm:pt>
    <dgm:pt modelId="{3FD8F099-98DA-4EF7-92F9-00F475ED38F6}">
      <dgm:prSet phldrT="[Text]" phldr="0" custT="1"/>
      <dgm:spPr/>
      <dgm:t>
        <a:bodyPr/>
        <a:lstStyle/>
        <a:p>
          <a:pPr marL="274320" algn="l">
            <a:spcAft>
              <a:spcPts val="200"/>
            </a:spcAft>
          </a:pPr>
          <a:r>
            <a:rPr lang="en-US" sz="1400" dirty="0">
              <a:latin typeface="Acumin Pro"/>
            </a:rPr>
            <a:t>Scheduled and organized </a:t>
          </a:r>
        </a:p>
      </dgm:t>
    </dgm:pt>
    <dgm:pt modelId="{A77BB8EA-E05B-455E-A7FD-22C525C1FA85}" type="parTrans" cxnId="{23E163EF-B8C7-409C-8DAA-51D6E67C4658}">
      <dgm:prSet/>
      <dgm:spPr/>
      <dgm:t>
        <a:bodyPr/>
        <a:lstStyle/>
        <a:p>
          <a:endParaRPr lang="en-US"/>
        </a:p>
      </dgm:t>
    </dgm:pt>
    <dgm:pt modelId="{22FBE62D-7DAB-47BA-8744-AF326F5DBE2C}" type="sibTrans" cxnId="{23E163EF-B8C7-409C-8DAA-51D6E67C4658}">
      <dgm:prSet/>
      <dgm:spPr/>
      <dgm:t>
        <a:bodyPr/>
        <a:lstStyle/>
        <a:p>
          <a:endParaRPr lang="en-US"/>
        </a:p>
      </dgm:t>
    </dgm:pt>
    <dgm:pt modelId="{1F51D3C5-2FD6-4FFA-87C0-BCE3AB752B8C}">
      <dgm:prSet phldrT="[Text]" phldr="0"/>
      <dgm:spPr>
        <a:solidFill>
          <a:srgbClr val="00205B"/>
        </a:solidFill>
      </dgm:spPr>
      <dgm:t>
        <a:bodyPr/>
        <a:lstStyle/>
        <a:p>
          <a:r>
            <a:rPr lang="en-US" b="1" dirty="0">
              <a:latin typeface="Obvia Wide Medium"/>
              <a:cs typeface="Obvia Wide Medium"/>
            </a:rPr>
            <a:t>COMBINATION</a:t>
          </a:r>
        </a:p>
      </dgm:t>
    </dgm:pt>
    <dgm:pt modelId="{BCE4832B-04CA-4566-9B7B-01B2A87E30B6}" type="parTrans" cxnId="{EA2BC17F-CCB6-493C-B654-98F061B5F361}">
      <dgm:prSet/>
      <dgm:spPr/>
      <dgm:t>
        <a:bodyPr/>
        <a:lstStyle/>
        <a:p>
          <a:endParaRPr lang="en-US"/>
        </a:p>
      </dgm:t>
    </dgm:pt>
    <dgm:pt modelId="{21EE1900-F4ED-4BD4-9F43-3609D1573739}" type="sibTrans" cxnId="{EA2BC17F-CCB6-493C-B654-98F061B5F361}">
      <dgm:prSet/>
      <dgm:spPr/>
      <dgm:t>
        <a:bodyPr/>
        <a:lstStyle/>
        <a:p>
          <a:endParaRPr lang="en-US"/>
        </a:p>
      </dgm:t>
    </dgm:pt>
    <dgm:pt modelId="{62F5E647-EE58-4421-B3B9-88C1E4818373}">
      <dgm:prSet phldr="0" custT="1"/>
      <dgm:spPr/>
      <dgm:t>
        <a:bodyPr/>
        <a:lstStyle/>
        <a:p>
          <a:pPr marL="274320" algn="l">
            <a:spcAft>
              <a:spcPts val="200"/>
            </a:spcAft>
          </a:pPr>
          <a:r>
            <a:rPr lang="en-US" sz="1400" dirty="0">
              <a:latin typeface="Acumin Pro"/>
            </a:rPr>
            <a:t>Learners are different and unique</a:t>
          </a:r>
        </a:p>
      </dgm:t>
    </dgm:pt>
    <dgm:pt modelId="{77D0BCBA-EFBC-4632-9F9B-86BD28A18801}" type="parTrans" cxnId="{7E9BA522-2284-4832-8263-D0C69FDAD454}">
      <dgm:prSet/>
      <dgm:spPr/>
      <dgm:t>
        <a:bodyPr/>
        <a:lstStyle/>
        <a:p>
          <a:endParaRPr lang="en-US"/>
        </a:p>
      </dgm:t>
    </dgm:pt>
    <dgm:pt modelId="{7098793E-3AE2-4B88-85AF-0BED5EF04EDD}" type="sibTrans" cxnId="{7E9BA522-2284-4832-8263-D0C69FDAD454}">
      <dgm:prSet/>
      <dgm:spPr/>
      <dgm:t>
        <a:bodyPr/>
        <a:lstStyle/>
        <a:p>
          <a:endParaRPr lang="en-US"/>
        </a:p>
      </dgm:t>
    </dgm:pt>
    <dgm:pt modelId="{3950F210-1FED-4EDC-AA43-E574EEA5F220}">
      <dgm:prSet phldr="0" custT="1"/>
      <dgm:spPr/>
      <dgm:t>
        <a:bodyPr/>
        <a:lstStyle/>
        <a:p>
          <a:pPr marL="274320" algn="l" rtl="0">
            <a:spcAft>
              <a:spcPts val="200"/>
            </a:spcAft>
          </a:pPr>
          <a:r>
            <a:rPr lang="en-US" sz="1400" dirty="0">
              <a:latin typeface="Acumin Pro"/>
            </a:rPr>
            <a:t>Self Learning</a:t>
          </a:r>
        </a:p>
      </dgm:t>
    </dgm:pt>
    <dgm:pt modelId="{85C44F2F-8B25-49AD-B3D0-FD8AB690A0F7}" type="parTrans" cxnId="{0E18702C-9522-4F0B-9E2B-6E21C670C68C}">
      <dgm:prSet/>
      <dgm:spPr/>
      <dgm:t>
        <a:bodyPr/>
        <a:lstStyle/>
        <a:p>
          <a:endParaRPr lang="en-US"/>
        </a:p>
      </dgm:t>
    </dgm:pt>
    <dgm:pt modelId="{B9D453EC-3248-4065-82A6-9A64043C3848}" type="sibTrans" cxnId="{0E18702C-9522-4F0B-9E2B-6E21C670C68C}">
      <dgm:prSet/>
      <dgm:spPr/>
      <dgm:t>
        <a:bodyPr/>
        <a:lstStyle/>
        <a:p>
          <a:endParaRPr lang="en-US"/>
        </a:p>
      </dgm:t>
    </dgm:pt>
    <dgm:pt modelId="{B6D109E6-FD9E-4317-999F-1A5A8931E5A8}">
      <dgm:prSet phldr="0" custT="1"/>
      <dgm:spPr/>
      <dgm:t>
        <a:bodyPr/>
        <a:lstStyle/>
        <a:p>
          <a:pPr marL="274320" algn="l">
            <a:spcAft>
              <a:spcPts val="200"/>
            </a:spcAft>
          </a:pPr>
          <a:r>
            <a:rPr lang="en-US" sz="1400" dirty="0">
              <a:latin typeface="Acumin Pro"/>
            </a:rPr>
            <a:t>Individuals </a:t>
          </a:r>
        </a:p>
      </dgm:t>
    </dgm:pt>
    <dgm:pt modelId="{B0A91BE6-D531-476F-869D-FF5AE53F4029}" type="parTrans" cxnId="{9C579E4C-E4AD-4B14-94CC-80CB85E254B8}">
      <dgm:prSet/>
      <dgm:spPr/>
      <dgm:t>
        <a:bodyPr/>
        <a:lstStyle/>
        <a:p>
          <a:endParaRPr lang="en-US"/>
        </a:p>
      </dgm:t>
    </dgm:pt>
    <dgm:pt modelId="{ADFE5804-040F-4E6C-AD06-CB1A60EC03D3}" type="sibTrans" cxnId="{9C579E4C-E4AD-4B14-94CC-80CB85E254B8}">
      <dgm:prSet/>
      <dgm:spPr/>
      <dgm:t>
        <a:bodyPr/>
        <a:lstStyle/>
        <a:p>
          <a:endParaRPr lang="en-US"/>
        </a:p>
      </dgm:t>
    </dgm:pt>
    <dgm:pt modelId="{12D1A033-E751-4170-B2EA-ACEBF743163F}">
      <dgm:prSet phldr="0" custT="1"/>
      <dgm:spPr/>
      <dgm:t>
        <a:bodyPr/>
        <a:lstStyle/>
        <a:p>
          <a:pPr marL="274320" algn="l" rtl="0">
            <a:spcAft>
              <a:spcPts val="200"/>
            </a:spcAft>
          </a:pPr>
          <a:r>
            <a:rPr lang="en-US" sz="1400" dirty="0">
              <a:latin typeface="Acumin Pro"/>
            </a:rPr>
            <a:t>Small Groups</a:t>
          </a:r>
        </a:p>
      </dgm:t>
    </dgm:pt>
    <dgm:pt modelId="{0F7042CE-DB73-4E42-8C86-5845DCDAAC08}" type="parTrans" cxnId="{225284C3-E9DF-45FA-A406-2A63EDEA1FC9}">
      <dgm:prSet/>
      <dgm:spPr/>
      <dgm:t>
        <a:bodyPr/>
        <a:lstStyle/>
        <a:p>
          <a:endParaRPr lang="en-US"/>
        </a:p>
      </dgm:t>
    </dgm:pt>
    <dgm:pt modelId="{5CC35885-7DF9-4C30-B1C9-BF6398F728DD}" type="sibTrans" cxnId="{225284C3-E9DF-45FA-A406-2A63EDEA1FC9}">
      <dgm:prSet/>
      <dgm:spPr/>
      <dgm:t>
        <a:bodyPr/>
        <a:lstStyle/>
        <a:p>
          <a:endParaRPr lang="en-US"/>
        </a:p>
      </dgm:t>
    </dgm:pt>
    <dgm:pt modelId="{0FFBECBF-4FDF-4F69-B637-E606D9DAE984}">
      <dgm:prSet phldr="0" custT="1"/>
      <dgm:spPr/>
      <dgm:t>
        <a:bodyPr/>
        <a:lstStyle/>
        <a:p>
          <a:pPr marL="274320" algn="l">
            <a:spcAft>
              <a:spcPts val="200"/>
            </a:spcAft>
          </a:pPr>
          <a:r>
            <a:rPr lang="en-US" sz="1400" dirty="0">
              <a:latin typeface="Acumin Pro"/>
            </a:rPr>
            <a:t>Self-Guided </a:t>
          </a:r>
        </a:p>
      </dgm:t>
    </dgm:pt>
    <dgm:pt modelId="{ADB158D5-5D68-496C-A014-1539F801E842}" type="parTrans" cxnId="{99829EFC-6630-4A93-9B04-2A565DD5A64C}">
      <dgm:prSet/>
      <dgm:spPr/>
      <dgm:t>
        <a:bodyPr/>
        <a:lstStyle/>
        <a:p>
          <a:endParaRPr lang="en-US"/>
        </a:p>
      </dgm:t>
    </dgm:pt>
    <dgm:pt modelId="{EFBEE25F-D055-45CE-AA24-9E5F7D521EF7}" type="sibTrans" cxnId="{99829EFC-6630-4A93-9B04-2A565DD5A64C}">
      <dgm:prSet/>
      <dgm:spPr/>
      <dgm:t>
        <a:bodyPr/>
        <a:lstStyle/>
        <a:p>
          <a:endParaRPr lang="en-US"/>
        </a:p>
      </dgm:t>
    </dgm:pt>
    <dgm:pt modelId="{2B5F0AFC-AB30-4B3B-9EE2-8C49D927255D}">
      <dgm:prSet phldr="0" custT="1"/>
      <dgm:spPr/>
      <dgm:t>
        <a:bodyPr/>
        <a:lstStyle/>
        <a:p>
          <a:pPr marL="274320" algn="l" rtl="0">
            <a:spcAft>
              <a:spcPts val="200"/>
            </a:spcAft>
          </a:pPr>
          <a:r>
            <a:rPr lang="en-US" sz="1400" dirty="0">
              <a:latin typeface="Acumin Pro"/>
            </a:rPr>
            <a:t>Consistency in what is learned </a:t>
          </a:r>
        </a:p>
      </dgm:t>
    </dgm:pt>
    <dgm:pt modelId="{1C3B06D0-2B4F-4AAE-9DB3-CEC72D1C07E2}" type="parTrans" cxnId="{D746191D-9A53-46B7-BE96-2EB39F178875}">
      <dgm:prSet/>
      <dgm:spPr/>
      <dgm:t>
        <a:bodyPr/>
        <a:lstStyle/>
        <a:p>
          <a:endParaRPr lang="en-US"/>
        </a:p>
      </dgm:t>
    </dgm:pt>
    <dgm:pt modelId="{898BBFC5-BC5C-4D28-A0B4-4B2D10CC80F3}" type="sibTrans" cxnId="{D746191D-9A53-46B7-BE96-2EB39F178875}">
      <dgm:prSet/>
      <dgm:spPr/>
      <dgm:t>
        <a:bodyPr/>
        <a:lstStyle/>
        <a:p>
          <a:endParaRPr lang="en-US"/>
        </a:p>
      </dgm:t>
    </dgm:pt>
    <dgm:pt modelId="{9F017365-D08E-4FFE-9633-397EC029900F}">
      <dgm:prSet phldr="0" custT="1"/>
      <dgm:spPr/>
      <dgm:t>
        <a:bodyPr/>
        <a:lstStyle/>
        <a:p>
          <a:pPr marL="274320" rtl="0">
            <a:spcAft>
              <a:spcPts val="200"/>
            </a:spcAft>
          </a:pPr>
          <a:r>
            <a:rPr lang="en-US" sz="1400" dirty="0">
              <a:latin typeface="Acumin Pro"/>
            </a:rPr>
            <a:t>More rigid and can feel monotonous</a:t>
          </a:r>
        </a:p>
      </dgm:t>
    </dgm:pt>
    <dgm:pt modelId="{1F7A10AD-4FAC-4DBC-9C8D-4C1A7C7D6CD3}" type="parTrans" cxnId="{8379C453-D4CF-432B-9CD5-553F889F740E}">
      <dgm:prSet/>
      <dgm:spPr/>
      <dgm:t>
        <a:bodyPr/>
        <a:lstStyle/>
        <a:p>
          <a:endParaRPr lang="en-US"/>
        </a:p>
      </dgm:t>
    </dgm:pt>
    <dgm:pt modelId="{271F8CEA-F7B5-4D6F-82A8-A2F7474A1B8B}" type="sibTrans" cxnId="{8379C453-D4CF-432B-9CD5-553F889F740E}">
      <dgm:prSet/>
      <dgm:spPr/>
      <dgm:t>
        <a:bodyPr/>
        <a:lstStyle/>
        <a:p>
          <a:endParaRPr lang="en-US"/>
        </a:p>
      </dgm:t>
    </dgm:pt>
    <dgm:pt modelId="{86E81B0B-2D17-4971-A662-BB46E273A0AC}">
      <dgm:prSet phldr="0" custT="1"/>
      <dgm:spPr/>
      <dgm:t>
        <a:bodyPr/>
        <a:lstStyle/>
        <a:p>
          <a:pPr marL="274320" algn="l" rtl="0">
            <a:spcAft>
              <a:spcPts val="200"/>
            </a:spcAft>
          </a:pPr>
          <a:r>
            <a:rPr lang="en-US" sz="1400" dirty="0">
              <a:latin typeface="Acumin Pro"/>
            </a:rPr>
            <a:t>Takes the best of both Learner Led &amp; Instructor Led</a:t>
          </a:r>
        </a:p>
      </dgm:t>
    </dgm:pt>
    <dgm:pt modelId="{E91911A6-DE57-4BCA-AA10-7D6838CD83CF}" type="parTrans" cxnId="{150BEAC6-5B8B-4C91-836B-C7663B36EA4D}">
      <dgm:prSet/>
      <dgm:spPr/>
      <dgm:t>
        <a:bodyPr/>
        <a:lstStyle/>
        <a:p>
          <a:endParaRPr lang="en-US"/>
        </a:p>
      </dgm:t>
    </dgm:pt>
    <dgm:pt modelId="{CA0A7143-417D-4461-8D50-B840EFB6489A}" type="sibTrans" cxnId="{150BEAC6-5B8B-4C91-836B-C7663B36EA4D}">
      <dgm:prSet/>
      <dgm:spPr/>
      <dgm:t>
        <a:bodyPr/>
        <a:lstStyle/>
        <a:p>
          <a:endParaRPr lang="en-US"/>
        </a:p>
      </dgm:t>
    </dgm:pt>
    <dgm:pt modelId="{0E71AEA1-0FE8-44A9-B7AD-5AA00515927A}">
      <dgm:prSet phldr="0" custT="1"/>
      <dgm:spPr/>
      <dgm:t>
        <a:bodyPr/>
        <a:lstStyle/>
        <a:p>
          <a:pPr marL="274320" algn="l" rtl="0">
            <a:spcAft>
              <a:spcPts val="200"/>
            </a:spcAft>
          </a:pPr>
          <a:r>
            <a:rPr lang="en-US" sz="1400" dirty="0">
              <a:latin typeface="Acumin Pro"/>
            </a:rPr>
            <a:t>Good level of engagement can be achieved</a:t>
          </a:r>
        </a:p>
      </dgm:t>
    </dgm:pt>
    <dgm:pt modelId="{0628729E-3CE8-41DE-95EB-A6BBABCF940B}" type="parTrans" cxnId="{5BCAAF73-E63A-4D12-BE96-9B5D11D921DC}">
      <dgm:prSet/>
      <dgm:spPr/>
      <dgm:t>
        <a:bodyPr/>
        <a:lstStyle/>
        <a:p>
          <a:endParaRPr lang="en-US"/>
        </a:p>
      </dgm:t>
    </dgm:pt>
    <dgm:pt modelId="{8C6AB795-663C-459B-AC2F-C2A407BB0200}" type="sibTrans" cxnId="{5BCAAF73-E63A-4D12-BE96-9B5D11D921DC}">
      <dgm:prSet/>
      <dgm:spPr/>
      <dgm:t>
        <a:bodyPr/>
        <a:lstStyle/>
        <a:p>
          <a:endParaRPr lang="en-US"/>
        </a:p>
      </dgm:t>
    </dgm:pt>
    <dgm:pt modelId="{56EC3DC0-48AA-4D72-8E9B-7D781197E848}">
      <dgm:prSet phldr="0" custT="1"/>
      <dgm:spPr/>
      <dgm:t>
        <a:bodyPr/>
        <a:lstStyle/>
        <a:p>
          <a:pPr marL="274320" rtl="0">
            <a:spcAft>
              <a:spcPts val="200"/>
            </a:spcAft>
          </a:pPr>
          <a:r>
            <a:rPr lang="en-US" sz="1400" dirty="0">
              <a:latin typeface="Acumin Pro"/>
            </a:rPr>
            <a:t>Better class participation</a:t>
          </a:r>
        </a:p>
      </dgm:t>
    </dgm:pt>
    <dgm:pt modelId="{6CC17D51-A921-49B8-9547-A45E1A069DD2}" type="parTrans" cxnId="{F0AD397E-8848-451A-9667-36D349F72A65}">
      <dgm:prSet/>
      <dgm:spPr/>
      <dgm:t>
        <a:bodyPr/>
        <a:lstStyle/>
        <a:p>
          <a:endParaRPr lang="en-US"/>
        </a:p>
      </dgm:t>
    </dgm:pt>
    <dgm:pt modelId="{004CCE97-E9D1-4660-B9AB-BC55519BBC54}" type="sibTrans" cxnId="{F0AD397E-8848-451A-9667-36D349F72A65}">
      <dgm:prSet/>
      <dgm:spPr/>
      <dgm:t>
        <a:bodyPr/>
        <a:lstStyle/>
        <a:p>
          <a:endParaRPr lang="en-US"/>
        </a:p>
      </dgm:t>
    </dgm:pt>
    <dgm:pt modelId="{8C59308E-3B3E-45D6-8451-C8EDC5D1FCFD}">
      <dgm:prSet phldr="0" custT="1"/>
      <dgm:spPr/>
      <dgm:t>
        <a:bodyPr/>
        <a:lstStyle/>
        <a:p>
          <a:pPr marL="274320" rtl="0">
            <a:spcAft>
              <a:spcPts val="200"/>
            </a:spcAft>
          </a:pPr>
          <a:r>
            <a:rPr lang="en-US" sz="1400" b="0" dirty="0">
              <a:latin typeface="Acumin Pro"/>
              <a:cs typeface="Obvia Wide Medium"/>
            </a:rPr>
            <a:t>Can be challenging to stay on topic due to "off-topic" conversations</a:t>
          </a:r>
        </a:p>
      </dgm:t>
    </dgm:pt>
    <dgm:pt modelId="{E48556DE-E748-447E-BD89-FCE57B646375}" type="parTrans" cxnId="{56313144-7ED4-465D-967D-89FBD74C1447}">
      <dgm:prSet/>
      <dgm:spPr/>
      <dgm:t>
        <a:bodyPr/>
        <a:lstStyle/>
        <a:p>
          <a:endParaRPr lang="en-US"/>
        </a:p>
      </dgm:t>
    </dgm:pt>
    <dgm:pt modelId="{52E1AEE2-E8DF-4580-A7F6-5D6673B4A196}" type="sibTrans" cxnId="{56313144-7ED4-465D-967D-89FBD74C1447}">
      <dgm:prSet/>
      <dgm:spPr/>
      <dgm:t>
        <a:bodyPr/>
        <a:lstStyle/>
        <a:p>
          <a:endParaRPr lang="en-US"/>
        </a:p>
      </dgm:t>
    </dgm:pt>
    <dgm:pt modelId="{D67C05AC-49CD-4321-86F6-A9A05C5FECF8}">
      <dgm:prSet phldr="0" custT="1"/>
      <dgm:spPr/>
      <dgm:t>
        <a:bodyPr/>
        <a:lstStyle/>
        <a:p>
          <a:pPr marL="274320" algn="l" rtl="0">
            <a:spcAft>
              <a:spcPts val="200"/>
            </a:spcAft>
          </a:pPr>
          <a:r>
            <a:rPr lang="en-US" sz="1400" dirty="0">
              <a:latin typeface="Acumin Pro"/>
            </a:rPr>
            <a:t>Best for training which combines rules knowledge &amp; mechanics</a:t>
          </a:r>
        </a:p>
      </dgm:t>
    </dgm:pt>
    <dgm:pt modelId="{070E6BF2-9803-4597-A94B-986E1B3FFD42}" type="parTrans" cxnId="{2A230F44-E9C4-411B-8741-8B354A58DB60}">
      <dgm:prSet/>
      <dgm:spPr/>
      <dgm:t>
        <a:bodyPr/>
        <a:lstStyle/>
        <a:p>
          <a:endParaRPr lang="en-US"/>
        </a:p>
      </dgm:t>
    </dgm:pt>
    <dgm:pt modelId="{A8EAE927-5B2F-4EC0-9F34-80854B042867}" type="sibTrans" cxnId="{2A230F44-E9C4-411B-8741-8B354A58DB60}">
      <dgm:prSet/>
      <dgm:spPr/>
      <dgm:t>
        <a:bodyPr/>
        <a:lstStyle/>
        <a:p>
          <a:endParaRPr lang="en-US"/>
        </a:p>
      </dgm:t>
    </dgm:pt>
    <dgm:pt modelId="{E557879C-3DE1-42D6-B03E-F0BF6F436644}">
      <dgm:prSet phldr="0" custT="1"/>
      <dgm:spPr/>
      <dgm:t>
        <a:bodyPr/>
        <a:lstStyle/>
        <a:p>
          <a:pPr marL="274320" algn="l" rtl="0">
            <a:spcAft>
              <a:spcPts val="200"/>
            </a:spcAft>
          </a:pPr>
          <a:r>
            <a:rPr lang="en-US" sz="1400" dirty="0">
              <a:latin typeface="Acumin Pro"/>
            </a:rPr>
            <a:t>Self-Study creates prerequisites which can be tracked</a:t>
          </a:r>
        </a:p>
      </dgm:t>
    </dgm:pt>
    <dgm:pt modelId="{44169B25-DCA0-4661-856E-72FD802B6C77}" type="parTrans" cxnId="{E739A6EF-1DBB-43FE-BA2A-92E153854484}">
      <dgm:prSet/>
      <dgm:spPr/>
      <dgm:t>
        <a:bodyPr/>
        <a:lstStyle/>
        <a:p>
          <a:endParaRPr lang="en-US"/>
        </a:p>
      </dgm:t>
    </dgm:pt>
    <dgm:pt modelId="{16203795-3CA3-4C70-B0AF-29FB90AE5D14}" type="sibTrans" cxnId="{E739A6EF-1DBB-43FE-BA2A-92E153854484}">
      <dgm:prSet/>
      <dgm:spPr/>
      <dgm:t>
        <a:bodyPr/>
        <a:lstStyle/>
        <a:p>
          <a:endParaRPr lang="en-US"/>
        </a:p>
      </dgm:t>
    </dgm:pt>
    <dgm:pt modelId="{C5019E53-64F7-4DC0-9450-A8A37887A02E}" type="pres">
      <dgm:prSet presAssocID="{139D9CCB-5C97-49C3-80DE-4768D2C2EF9E}" presName="Name0" presStyleCnt="0">
        <dgm:presLayoutVars>
          <dgm:dir/>
          <dgm:animLvl val="lvl"/>
          <dgm:resizeHandles/>
        </dgm:presLayoutVars>
      </dgm:prSet>
      <dgm:spPr/>
    </dgm:pt>
    <dgm:pt modelId="{4CA8A82D-4072-42B3-872B-506A0BC5D8D7}" type="pres">
      <dgm:prSet presAssocID="{0F6E11AC-2B4C-4326-956D-28D1AAFA0821}" presName="linNode" presStyleCnt="0"/>
      <dgm:spPr/>
    </dgm:pt>
    <dgm:pt modelId="{3F5D1CC7-3AD4-4B56-807B-1ACAA0DBDA81}" type="pres">
      <dgm:prSet presAssocID="{0F6E11AC-2B4C-4326-956D-28D1AAFA0821}" presName="parentShp" presStyleLbl="node1" presStyleIdx="0" presStyleCnt="3">
        <dgm:presLayoutVars>
          <dgm:bulletEnabled val="1"/>
        </dgm:presLayoutVars>
      </dgm:prSet>
      <dgm:spPr/>
    </dgm:pt>
    <dgm:pt modelId="{BC235A20-A69D-436C-8324-082EB52922DA}" type="pres">
      <dgm:prSet presAssocID="{0F6E11AC-2B4C-4326-956D-28D1AAFA0821}" presName="childShp" presStyleLbl="bgAccFollowNode1" presStyleIdx="0" presStyleCnt="3">
        <dgm:presLayoutVars>
          <dgm:bulletEnabled val="1"/>
        </dgm:presLayoutVars>
      </dgm:prSet>
      <dgm:spPr/>
    </dgm:pt>
    <dgm:pt modelId="{8E87BBF2-40A7-4C55-AE8F-DC5D61A4F170}" type="pres">
      <dgm:prSet presAssocID="{F1123D90-064E-4E52-A649-3F332C5C3055}" presName="spacing" presStyleCnt="0"/>
      <dgm:spPr/>
    </dgm:pt>
    <dgm:pt modelId="{02C6E8BD-E072-4EA6-AE10-A303D49F1FD1}" type="pres">
      <dgm:prSet presAssocID="{8E6929A7-BC09-46C2-8DF8-3F337D1C55CC}" presName="linNode" presStyleCnt="0"/>
      <dgm:spPr/>
    </dgm:pt>
    <dgm:pt modelId="{24BDA442-5B55-43E5-9915-FC7467EAD887}" type="pres">
      <dgm:prSet presAssocID="{8E6929A7-BC09-46C2-8DF8-3F337D1C55CC}" presName="parentShp" presStyleLbl="node1" presStyleIdx="1" presStyleCnt="3">
        <dgm:presLayoutVars>
          <dgm:bulletEnabled val="1"/>
        </dgm:presLayoutVars>
      </dgm:prSet>
      <dgm:spPr/>
    </dgm:pt>
    <dgm:pt modelId="{B244222A-A5F4-4062-8CFE-1A5036135115}" type="pres">
      <dgm:prSet presAssocID="{8E6929A7-BC09-46C2-8DF8-3F337D1C55CC}" presName="childShp" presStyleLbl="bgAccFollowNode1" presStyleIdx="1" presStyleCnt="3">
        <dgm:presLayoutVars>
          <dgm:bulletEnabled val="1"/>
        </dgm:presLayoutVars>
      </dgm:prSet>
      <dgm:spPr/>
    </dgm:pt>
    <dgm:pt modelId="{6C120E54-B5E3-4872-BB74-8C55931968A1}" type="pres">
      <dgm:prSet presAssocID="{E29EFD57-ED85-4B71-B24A-ED6E06D0D36D}" presName="spacing" presStyleCnt="0"/>
      <dgm:spPr/>
    </dgm:pt>
    <dgm:pt modelId="{18BEF67D-E876-4BC5-9853-4943605E77B0}" type="pres">
      <dgm:prSet presAssocID="{1F51D3C5-2FD6-4FFA-87C0-BCE3AB752B8C}" presName="linNode" presStyleCnt="0"/>
      <dgm:spPr/>
    </dgm:pt>
    <dgm:pt modelId="{C71B8364-61BD-49C8-9A47-98C5BC3CB79A}" type="pres">
      <dgm:prSet presAssocID="{1F51D3C5-2FD6-4FFA-87C0-BCE3AB752B8C}" presName="parentShp" presStyleLbl="node1" presStyleIdx="2" presStyleCnt="3">
        <dgm:presLayoutVars>
          <dgm:bulletEnabled val="1"/>
        </dgm:presLayoutVars>
      </dgm:prSet>
      <dgm:spPr/>
    </dgm:pt>
    <dgm:pt modelId="{AB7F151B-FE93-49F8-ADA4-F320B106D557}" type="pres">
      <dgm:prSet presAssocID="{1F51D3C5-2FD6-4FFA-87C0-BCE3AB752B8C}" presName="childShp" presStyleLbl="bgAccFollowNode1" presStyleIdx="2" presStyleCnt="3">
        <dgm:presLayoutVars>
          <dgm:bulletEnabled val="1"/>
        </dgm:presLayoutVars>
      </dgm:prSet>
      <dgm:spPr/>
    </dgm:pt>
  </dgm:ptLst>
  <dgm:cxnLst>
    <dgm:cxn modelId="{D4652502-F94D-4530-B10B-9524473DC452}" type="presOf" srcId="{139D9CCB-5C97-49C3-80DE-4768D2C2EF9E}" destId="{C5019E53-64F7-4DC0-9450-A8A37887A02E}" srcOrd="0" destOrd="0" presId="urn:microsoft.com/office/officeart/2005/8/layout/vList6"/>
    <dgm:cxn modelId="{9C534612-B2E0-4B4C-87FC-DCBBEC419837}" type="presOf" srcId="{B6D109E6-FD9E-4317-999F-1A5A8931E5A8}" destId="{BC235A20-A69D-436C-8324-082EB52922DA}" srcOrd="0" destOrd="1" presId="urn:microsoft.com/office/officeart/2005/8/layout/vList6"/>
    <dgm:cxn modelId="{BD701617-F7CA-42A4-A2A0-A6B629DA85C4}" srcId="{139D9CCB-5C97-49C3-80DE-4768D2C2EF9E}" destId="{8E6929A7-BC09-46C2-8DF8-3F337D1C55CC}" srcOrd="1" destOrd="0" parTransId="{718685F7-55ED-4BC5-9FE9-AC574FD67343}" sibTransId="{E29EFD57-ED85-4B71-B24A-ED6E06D0D36D}"/>
    <dgm:cxn modelId="{D746191D-9A53-46B7-BE96-2EB39F178875}" srcId="{8E6929A7-BC09-46C2-8DF8-3F337D1C55CC}" destId="{2B5F0AFC-AB30-4B3B-9EE2-8C49D927255D}" srcOrd="0" destOrd="0" parTransId="{1C3B06D0-2B4F-4AAE-9DB3-CEC72D1C07E2}" sibTransId="{898BBFC5-BC5C-4D28-A0B4-4B2D10CC80F3}"/>
    <dgm:cxn modelId="{7E9BA522-2284-4832-8263-D0C69FDAD454}" srcId="{1F51D3C5-2FD6-4FFA-87C0-BCE3AB752B8C}" destId="{62F5E647-EE58-4421-B3B9-88C1E4818373}" srcOrd="1" destOrd="0" parTransId="{77D0BCBA-EFBC-4632-9F9B-86BD28A18801}" sibTransId="{7098793E-3AE2-4B88-85AF-0BED5EF04EDD}"/>
    <dgm:cxn modelId="{0E18702C-9522-4F0B-9E2B-6E21C670C68C}" srcId="{0F6E11AC-2B4C-4326-956D-28D1AAFA0821}" destId="{3950F210-1FED-4EDC-AA43-E574EEA5F220}" srcOrd="0" destOrd="0" parTransId="{85C44F2F-8B25-49AD-B3D0-FD8AB690A0F7}" sibTransId="{B9D453EC-3248-4065-82A6-9A64043C3848}"/>
    <dgm:cxn modelId="{59C18F32-257D-4A29-AA2C-D1C749306FD9}" type="presOf" srcId="{8C59308E-3B3E-45D6-8451-C8EDC5D1FCFD}" destId="{B244222A-A5F4-4062-8CFE-1A5036135115}" srcOrd="0" destOrd="4" presId="urn:microsoft.com/office/officeart/2005/8/layout/vList6"/>
    <dgm:cxn modelId="{CF18DA35-AAB9-4BFF-92E7-E6648AE89A87}" type="presOf" srcId="{2B5F0AFC-AB30-4B3B-9EE2-8C49D927255D}" destId="{B244222A-A5F4-4062-8CFE-1A5036135115}" srcOrd="0" destOrd="0" presId="urn:microsoft.com/office/officeart/2005/8/layout/vList6"/>
    <dgm:cxn modelId="{D3F3593B-F11A-46CB-92D0-E914BEFCEB79}" type="presOf" srcId="{59EF5186-B9EC-414C-88F8-20D062931396}" destId="{BC235A20-A69D-436C-8324-082EB52922DA}" srcOrd="0" destOrd="4" presId="urn:microsoft.com/office/officeart/2005/8/layout/vList6"/>
    <dgm:cxn modelId="{8957D65B-39E1-4AA4-A750-E6EE7444382D}" type="presOf" srcId="{0F6E11AC-2B4C-4326-956D-28D1AAFA0821}" destId="{3F5D1CC7-3AD4-4B56-807B-1ACAA0DBDA81}" srcOrd="0" destOrd="0" presId="urn:microsoft.com/office/officeart/2005/8/layout/vList6"/>
    <dgm:cxn modelId="{2A230F44-E9C4-411B-8741-8B354A58DB60}" srcId="{1F51D3C5-2FD6-4FFA-87C0-BCE3AB752B8C}" destId="{D67C05AC-49CD-4321-86F6-A9A05C5FECF8}" srcOrd="3" destOrd="0" parTransId="{070E6BF2-9803-4597-A94B-986E1B3FFD42}" sibTransId="{A8EAE927-5B2F-4EC0-9F34-80854B042867}"/>
    <dgm:cxn modelId="{56313144-7ED4-465D-967D-89FBD74C1447}" srcId="{8E6929A7-BC09-46C2-8DF8-3F337D1C55CC}" destId="{8C59308E-3B3E-45D6-8451-C8EDC5D1FCFD}" srcOrd="4" destOrd="0" parTransId="{E48556DE-E748-447E-BD89-FCE57B646375}" sibTransId="{52E1AEE2-E8DF-4580-A7F6-5D6673B4A196}"/>
    <dgm:cxn modelId="{31C4D944-0672-4883-94FA-6989AF6F947C}" type="presOf" srcId="{0FFBECBF-4FDF-4F69-B637-E606D9DAE984}" destId="{BC235A20-A69D-436C-8324-082EB52922DA}" srcOrd="0" destOrd="3" presId="urn:microsoft.com/office/officeart/2005/8/layout/vList6"/>
    <dgm:cxn modelId="{6F60F74B-09DC-4E76-9348-33F8AB371B8F}" type="presOf" srcId="{1F51D3C5-2FD6-4FFA-87C0-BCE3AB752B8C}" destId="{C71B8364-61BD-49C8-9A47-98C5BC3CB79A}" srcOrd="0" destOrd="0" presId="urn:microsoft.com/office/officeart/2005/8/layout/vList6"/>
    <dgm:cxn modelId="{9C579E4C-E4AD-4B14-94CC-80CB85E254B8}" srcId="{0F6E11AC-2B4C-4326-956D-28D1AAFA0821}" destId="{B6D109E6-FD9E-4317-999F-1A5A8931E5A8}" srcOrd="1" destOrd="0" parTransId="{B0A91BE6-D531-476F-869D-FF5AE53F4029}" sibTransId="{ADFE5804-040F-4E6C-AD06-CB1A60EC03D3}"/>
    <dgm:cxn modelId="{18B5A36C-9587-4578-913A-EC3FF1F94685}" type="presOf" srcId="{62F5E647-EE58-4421-B3B9-88C1E4818373}" destId="{AB7F151B-FE93-49F8-ADA4-F320B106D557}" srcOrd="0" destOrd="1" presId="urn:microsoft.com/office/officeart/2005/8/layout/vList6"/>
    <dgm:cxn modelId="{BB0BDA4D-9E5B-4C38-AC18-75567760CFFA}" type="presOf" srcId="{86E81B0B-2D17-4971-A662-BB46E273A0AC}" destId="{AB7F151B-FE93-49F8-ADA4-F320B106D557}" srcOrd="0" destOrd="0" presId="urn:microsoft.com/office/officeart/2005/8/layout/vList6"/>
    <dgm:cxn modelId="{5BCAAF73-E63A-4D12-BE96-9B5D11D921DC}" srcId="{1F51D3C5-2FD6-4FFA-87C0-BCE3AB752B8C}" destId="{0E71AEA1-0FE8-44A9-B7AD-5AA00515927A}" srcOrd="2" destOrd="0" parTransId="{0628729E-3CE8-41DE-95EB-A6BBABCF940B}" sibTransId="{8C6AB795-663C-459B-AC2F-C2A407BB0200}"/>
    <dgm:cxn modelId="{8379C453-D4CF-432B-9CD5-553F889F740E}" srcId="{8E6929A7-BC09-46C2-8DF8-3F337D1C55CC}" destId="{9F017365-D08E-4FFE-9633-397EC029900F}" srcOrd="2" destOrd="0" parTransId="{1F7A10AD-4FAC-4DBC-9C8D-4C1A7C7D6CD3}" sibTransId="{271F8CEA-F7B5-4D6F-82A8-A2F7474A1B8B}"/>
    <dgm:cxn modelId="{F0AD397E-8848-451A-9667-36D349F72A65}" srcId="{8E6929A7-BC09-46C2-8DF8-3F337D1C55CC}" destId="{56EC3DC0-48AA-4D72-8E9B-7D781197E848}" srcOrd="3" destOrd="0" parTransId="{6CC17D51-A921-49B8-9547-A45E1A069DD2}" sibTransId="{004CCE97-E9D1-4660-B9AB-BC55519BBC54}"/>
    <dgm:cxn modelId="{EA2BC17F-CCB6-493C-B654-98F061B5F361}" srcId="{139D9CCB-5C97-49C3-80DE-4768D2C2EF9E}" destId="{1F51D3C5-2FD6-4FFA-87C0-BCE3AB752B8C}" srcOrd="2" destOrd="0" parTransId="{BCE4832B-04CA-4566-9B7B-01B2A87E30B6}" sibTransId="{21EE1900-F4ED-4BD4-9F43-3609D1573739}"/>
    <dgm:cxn modelId="{C44B959D-C177-4A69-A4C7-FA22FC94B78F}" srcId="{0F6E11AC-2B4C-4326-956D-28D1AAFA0821}" destId="{59EF5186-B9EC-414C-88F8-20D062931396}" srcOrd="4" destOrd="0" parTransId="{2B018063-EEA0-4FEC-8168-C4E38DC47A8C}" sibTransId="{9628B93E-E706-4A03-9253-E00197492295}"/>
    <dgm:cxn modelId="{D75049AD-5820-401F-8CFC-570F1614615C}" type="presOf" srcId="{E557879C-3DE1-42D6-B03E-F0BF6F436644}" destId="{AB7F151B-FE93-49F8-ADA4-F320B106D557}" srcOrd="0" destOrd="4" presId="urn:microsoft.com/office/officeart/2005/8/layout/vList6"/>
    <dgm:cxn modelId="{FA4C89B6-9F0E-419D-BE1A-5BE6BD3743C4}" type="presOf" srcId="{8E6929A7-BC09-46C2-8DF8-3F337D1C55CC}" destId="{24BDA442-5B55-43E5-9915-FC7467EAD887}" srcOrd="0" destOrd="0" presId="urn:microsoft.com/office/officeart/2005/8/layout/vList6"/>
    <dgm:cxn modelId="{8AAF87B7-ECDD-40CA-B900-B60F817A865F}" type="presOf" srcId="{3950F210-1FED-4EDC-AA43-E574EEA5F220}" destId="{BC235A20-A69D-436C-8324-082EB52922DA}" srcOrd="0" destOrd="0" presId="urn:microsoft.com/office/officeart/2005/8/layout/vList6"/>
    <dgm:cxn modelId="{225284C3-E9DF-45FA-A406-2A63EDEA1FC9}" srcId="{0F6E11AC-2B4C-4326-956D-28D1AAFA0821}" destId="{12D1A033-E751-4170-B2EA-ACEBF743163F}" srcOrd="2" destOrd="0" parTransId="{0F7042CE-DB73-4E42-8C86-5845DCDAAC08}" sibTransId="{5CC35885-7DF9-4C30-B1C9-BF6398F728DD}"/>
    <dgm:cxn modelId="{9357DCC4-12B0-4FF0-B954-00D90EBF9A42}" type="presOf" srcId="{56EC3DC0-48AA-4D72-8E9B-7D781197E848}" destId="{B244222A-A5F4-4062-8CFE-1A5036135115}" srcOrd="0" destOrd="3" presId="urn:microsoft.com/office/officeart/2005/8/layout/vList6"/>
    <dgm:cxn modelId="{150BEAC6-5B8B-4C91-836B-C7663B36EA4D}" srcId="{1F51D3C5-2FD6-4FFA-87C0-BCE3AB752B8C}" destId="{86E81B0B-2D17-4971-A662-BB46E273A0AC}" srcOrd="0" destOrd="0" parTransId="{E91911A6-DE57-4BCA-AA10-7D6838CD83CF}" sibTransId="{CA0A7143-417D-4461-8D50-B840EFB6489A}"/>
    <dgm:cxn modelId="{72841FC9-76D4-459D-B011-CC1DA60E75C6}" type="presOf" srcId="{3FD8F099-98DA-4EF7-92F9-00F475ED38F6}" destId="{B244222A-A5F4-4062-8CFE-1A5036135115}" srcOrd="0" destOrd="1" presId="urn:microsoft.com/office/officeart/2005/8/layout/vList6"/>
    <dgm:cxn modelId="{11F591CC-F751-4A13-847B-30C70AC72D99}" srcId="{139D9CCB-5C97-49C3-80DE-4768D2C2EF9E}" destId="{0F6E11AC-2B4C-4326-956D-28D1AAFA0821}" srcOrd="0" destOrd="0" parTransId="{AA731B55-AAC7-42ED-A04C-FE30B9E87B2B}" sibTransId="{F1123D90-064E-4E52-A649-3F332C5C3055}"/>
    <dgm:cxn modelId="{033C4AD4-1452-4FC2-84EA-0C8E9C4F53F3}" type="presOf" srcId="{0E71AEA1-0FE8-44A9-B7AD-5AA00515927A}" destId="{AB7F151B-FE93-49F8-ADA4-F320B106D557}" srcOrd="0" destOrd="2" presId="urn:microsoft.com/office/officeart/2005/8/layout/vList6"/>
    <dgm:cxn modelId="{787CD9E6-C014-46C3-836E-DF6CF253B6BA}" type="presOf" srcId="{D67C05AC-49CD-4321-86F6-A9A05C5FECF8}" destId="{AB7F151B-FE93-49F8-ADA4-F320B106D557}" srcOrd="0" destOrd="3" presId="urn:microsoft.com/office/officeart/2005/8/layout/vList6"/>
    <dgm:cxn modelId="{02A8F3E8-161A-400F-8B78-CF292B5AE24D}" type="presOf" srcId="{12D1A033-E751-4170-B2EA-ACEBF743163F}" destId="{BC235A20-A69D-436C-8324-082EB52922DA}" srcOrd="0" destOrd="2" presId="urn:microsoft.com/office/officeart/2005/8/layout/vList6"/>
    <dgm:cxn modelId="{23E163EF-B8C7-409C-8DAA-51D6E67C4658}" srcId="{8E6929A7-BC09-46C2-8DF8-3F337D1C55CC}" destId="{3FD8F099-98DA-4EF7-92F9-00F475ED38F6}" srcOrd="1" destOrd="0" parTransId="{A77BB8EA-E05B-455E-A7FD-22C525C1FA85}" sibTransId="{22FBE62D-7DAB-47BA-8744-AF326F5DBE2C}"/>
    <dgm:cxn modelId="{E739A6EF-1DBB-43FE-BA2A-92E153854484}" srcId="{1F51D3C5-2FD6-4FFA-87C0-BCE3AB752B8C}" destId="{E557879C-3DE1-42D6-B03E-F0BF6F436644}" srcOrd="4" destOrd="0" parTransId="{44169B25-DCA0-4661-856E-72FD802B6C77}" sibTransId="{16203795-3CA3-4C70-B0AF-29FB90AE5D14}"/>
    <dgm:cxn modelId="{421146F0-E2FC-44E4-984D-C7AA8A952AAF}" type="presOf" srcId="{9F017365-D08E-4FFE-9633-397EC029900F}" destId="{B244222A-A5F4-4062-8CFE-1A5036135115}" srcOrd="0" destOrd="2" presId="urn:microsoft.com/office/officeart/2005/8/layout/vList6"/>
    <dgm:cxn modelId="{99829EFC-6630-4A93-9B04-2A565DD5A64C}" srcId="{0F6E11AC-2B4C-4326-956D-28D1AAFA0821}" destId="{0FFBECBF-4FDF-4F69-B637-E606D9DAE984}" srcOrd="3" destOrd="0" parTransId="{ADB158D5-5D68-496C-A014-1539F801E842}" sibTransId="{EFBEE25F-D055-45CE-AA24-9E5F7D521EF7}"/>
    <dgm:cxn modelId="{C8B05495-BAA7-4E2F-B942-3F28CF3CE313}" type="presParOf" srcId="{C5019E53-64F7-4DC0-9450-A8A37887A02E}" destId="{4CA8A82D-4072-42B3-872B-506A0BC5D8D7}" srcOrd="0" destOrd="0" presId="urn:microsoft.com/office/officeart/2005/8/layout/vList6"/>
    <dgm:cxn modelId="{18B36176-5860-492E-A4A4-3271CFCC0E84}" type="presParOf" srcId="{4CA8A82D-4072-42B3-872B-506A0BC5D8D7}" destId="{3F5D1CC7-3AD4-4B56-807B-1ACAA0DBDA81}" srcOrd="0" destOrd="0" presId="urn:microsoft.com/office/officeart/2005/8/layout/vList6"/>
    <dgm:cxn modelId="{23094CA6-D6E8-4694-9544-6020268DF1FB}" type="presParOf" srcId="{4CA8A82D-4072-42B3-872B-506A0BC5D8D7}" destId="{BC235A20-A69D-436C-8324-082EB52922DA}" srcOrd="1" destOrd="0" presId="urn:microsoft.com/office/officeart/2005/8/layout/vList6"/>
    <dgm:cxn modelId="{A1F8AE2C-44D9-420B-BDBF-8508B58ADBCF}" type="presParOf" srcId="{C5019E53-64F7-4DC0-9450-A8A37887A02E}" destId="{8E87BBF2-40A7-4C55-AE8F-DC5D61A4F170}" srcOrd="1" destOrd="0" presId="urn:microsoft.com/office/officeart/2005/8/layout/vList6"/>
    <dgm:cxn modelId="{34652989-3E5E-42F0-A902-CA893B6EB778}" type="presParOf" srcId="{C5019E53-64F7-4DC0-9450-A8A37887A02E}" destId="{02C6E8BD-E072-4EA6-AE10-A303D49F1FD1}" srcOrd="2" destOrd="0" presId="urn:microsoft.com/office/officeart/2005/8/layout/vList6"/>
    <dgm:cxn modelId="{99ACAC58-7065-4629-9A36-DCF7494D5CD0}" type="presParOf" srcId="{02C6E8BD-E072-4EA6-AE10-A303D49F1FD1}" destId="{24BDA442-5B55-43E5-9915-FC7467EAD887}" srcOrd="0" destOrd="0" presId="urn:microsoft.com/office/officeart/2005/8/layout/vList6"/>
    <dgm:cxn modelId="{43B96560-8B8C-45B8-9E25-CF0EAE99C1A9}" type="presParOf" srcId="{02C6E8BD-E072-4EA6-AE10-A303D49F1FD1}" destId="{B244222A-A5F4-4062-8CFE-1A5036135115}" srcOrd="1" destOrd="0" presId="urn:microsoft.com/office/officeart/2005/8/layout/vList6"/>
    <dgm:cxn modelId="{0BBF3ED4-7C01-438A-A3A2-D331E0B501FC}" type="presParOf" srcId="{C5019E53-64F7-4DC0-9450-A8A37887A02E}" destId="{6C120E54-B5E3-4872-BB74-8C55931968A1}" srcOrd="3" destOrd="0" presId="urn:microsoft.com/office/officeart/2005/8/layout/vList6"/>
    <dgm:cxn modelId="{6BDC0026-52F5-4E16-96DC-C045F5460183}" type="presParOf" srcId="{C5019E53-64F7-4DC0-9450-A8A37887A02E}" destId="{18BEF67D-E876-4BC5-9853-4943605E77B0}" srcOrd="4" destOrd="0" presId="urn:microsoft.com/office/officeart/2005/8/layout/vList6"/>
    <dgm:cxn modelId="{776685EB-1E39-4D18-86B9-AD7CB1B390AE}" type="presParOf" srcId="{18BEF67D-E876-4BC5-9853-4943605E77B0}" destId="{C71B8364-61BD-49C8-9A47-98C5BC3CB79A}" srcOrd="0" destOrd="0" presId="urn:microsoft.com/office/officeart/2005/8/layout/vList6"/>
    <dgm:cxn modelId="{39602EFE-0BDB-4B7D-A348-1D0D1B3C940E}" type="presParOf" srcId="{18BEF67D-E876-4BC5-9853-4943605E77B0}" destId="{AB7F151B-FE93-49F8-ADA4-F320B106D55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C2DBC-6C0A-4056-92AB-65D41001CDCD}" type="doc">
      <dgm:prSet loTypeId="urn:microsoft.com/office/officeart/2005/8/layout/lProcess2" loCatId="list" qsTypeId="urn:microsoft.com/office/officeart/2005/8/quickstyle/simple5" qsCatId="simple" csTypeId="urn:microsoft.com/office/officeart/2005/8/colors/accent0_3" csCatId="mainScheme" phldr="1"/>
      <dgm:spPr/>
      <dgm:t>
        <a:bodyPr/>
        <a:lstStyle/>
        <a:p>
          <a:endParaRPr lang="en-US"/>
        </a:p>
      </dgm:t>
    </dgm:pt>
    <dgm:pt modelId="{5B9BD94F-8F1E-4B29-80E3-BE52E31F5524}">
      <dgm:prSet phldrT="[Text]" phldr="0"/>
      <dgm:spPr/>
      <dgm:t>
        <a:bodyPr/>
        <a:lstStyle/>
        <a:p>
          <a:r>
            <a:rPr lang="en-US" b="1" dirty="0">
              <a:solidFill>
                <a:srgbClr val="00205B"/>
              </a:solidFill>
              <a:latin typeface="Acumin Pro"/>
            </a:rPr>
            <a:t>NOVEMBER</a:t>
          </a:r>
        </a:p>
      </dgm:t>
    </dgm:pt>
    <dgm:pt modelId="{89BF374D-B1D1-4B49-902B-2B32133D8795}" type="parTrans" cxnId="{22095CDE-56C2-4BBC-B017-C85D4FEC6CDB}">
      <dgm:prSet/>
      <dgm:spPr/>
      <dgm:t>
        <a:bodyPr/>
        <a:lstStyle/>
        <a:p>
          <a:endParaRPr lang="en-US"/>
        </a:p>
      </dgm:t>
    </dgm:pt>
    <dgm:pt modelId="{2E8DAD8A-AEEB-44F5-A399-8E6638FB4D72}" type="sibTrans" cxnId="{22095CDE-56C2-4BBC-B017-C85D4FEC6CDB}">
      <dgm:prSet/>
      <dgm:spPr/>
      <dgm:t>
        <a:bodyPr/>
        <a:lstStyle/>
        <a:p>
          <a:endParaRPr lang="en-US"/>
        </a:p>
      </dgm:t>
    </dgm:pt>
    <dgm:pt modelId="{6981AFAA-AED2-455D-9A8B-01A659A19C02}">
      <dgm:prSet phldrT="[Text]" phldr="0"/>
      <dgm:spPr/>
      <dgm:t>
        <a:bodyPr/>
        <a:lstStyle/>
        <a:p>
          <a:pPr rtl="0"/>
          <a:r>
            <a:rPr lang="en-US" b="1" dirty="0">
              <a:latin typeface="Acumin Pro"/>
            </a:rPr>
            <a:t>Assign Prerequisites</a:t>
          </a:r>
        </a:p>
      </dgm:t>
    </dgm:pt>
    <dgm:pt modelId="{FBE09217-01F8-417B-A53F-5645F59ABDBC}" type="parTrans" cxnId="{173E736B-08FE-45D2-BEE6-3A0C55899CBA}">
      <dgm:prSet/>
      <dgm:spPr/>
      <dgm:t>
        <a:bodyPr/>
        <a:lstStyle/>
        <a:p>
          <a:endParaRPr lang="en-US"/>
        </a:p>
      </dgm:t>
    </dgm:pt>
    <dgm:pt modelId="{7F9CF86D-8190-4B41-B68A-9B2BD5C27455}" type="sibTrans" cxnId="{173E736B-08FE-45D2-BEE6-3A0C55899CBA}">
      <dgm:prSet/>
      <dgm:spPr/>
      <dgm:t>
        <a:bodyPr/>
        <a:lstStyle/>
        <a:p>
          <a:endParaRPr lang="en-US"/>
        </a:p>
      </dgm:t>
    </dgm:pt>
    <dgm:pt modelId="{6D8E0DC7-9FE7-4791-83FC-C4BA857C895B}">
      <dgm:prSet phldrT="[Text]" phldr="0"/>
      <dgm:spPr/>
      <dgm:t>
        <a:bodyPr/>
        <a:lstStyle/>
        <a:p>
          <a:r>
            <a:rPr lang="en-US" b="1" dirty="0">
              <a:solidFill>
                <a:srgbClr val="00205B"/>
              </a:solidFill>
              <a:latin typeface="Acumin Pro"/>
            </a:rPr>
            <a:t>DECEMBER</a:t>
          </a:r>
        </a:p>
      </dgm:t>
    </dgm:pt>
    <dgm:pt modelId="{D5287126-C7C8-4DE1-8C42-FB1988332BF4}" type="parTrans" cxnId="{A38A920F-41FB-4D51-AC9E-AABD19013005}">
      <dgm:prSet/>
      <dgm:spPr/>
      <dgm:t>
        <a:bodyPr/>
        <a:lstStyle/>
        <a:p>
          <a:endParaRPr lang="en-US"/>
        </a:p>
      </dgm:t>
    </dgm:pt>
    <dgm:pt modelId="{AC915AA0-519A-4B8F-91D3-37130027D3ED}" type="sibTrans" cxnId="{A38A920F-41FB-4D51-AC9E-AABD19013005}">
      <dgm:prSet/>
      <dgm:spPr/>
      <dgm:t>
        <a:bodyPr/>
        <a:lstStyle/>
        <a:p>
          <a:endParaRPr lang="en-US"/>
        </a:p>
      </dgm:t>
    </dgm:pt>
    <dgm:pt modelId="{442B508E-CE16-4A40-B85E-D3AA1F8FC393}">
      <dgm:prSet phldrT="[Text]" phldr="0"/>
      <dgm:spPr/>
      <dgm:t>
        <a:bodyPr/>
        <a:lstStyle/>
        <a:p>
          <a:pPr rtl="0"/>
          <a:r>
            <a:rPr lang="en-US" b="1" dirty="0">
              <a:latin typeface="Acumin Pro"/>
            </a:rPr>
            <a:t>Begin Virtual Training</a:t>
          </a:r>
        </a:p>
      </dgm:t>
    </dgm:pt>
    <dgm:pt modelId="{6FC2BE8F-D4A6-4952-B9A4-3CB4F762CA4D}" type="parTrans" cxnId="{EE30A726-AD6B-40DC-8AA7-82096E2F096C}">
      <dgm:prSet/>
      <dgm:spPr/>
      <dgm:t>
        <a:bodyPr/>
        <a:lstStyle/>
        <a:p>
          <a:endParaRPr lang="en-US"/>
        </a:p>
      </dgm:t>
    </dgm:pt>
    <dgm:pt modelId="{46F3521C-4266-4B60-9D6B-0D4B83BEFA0A}" type="sibTrans" cxnId="{EE30A726-AD6B-40DC-8AA7-82096E2F096C}">
      <dgm:prSet/>
      <dgm:spPr/>
      <dgm:t>
        <a:bodyPr/>
        <a:lstStyle/>
        <a:p>
          <a:endParaRPr lang="en-US"/>
        </a:p>
      </dgm:t>
    </dgm:pt>
    <dgm:pt modelId="{E0B7D055-9C08-4AFD-8D6E-476D4ECC724F}">
      <dgm:prSet phldrT="[Text]" phldr="0"/>
      <dgm:spPr/>
      <dgm:t>
        <a:bodyPr/>
        <a:lstStyle/>
        <a:p>
          <a:r>
            <a:rPr lang="en-US" b="1" dirty="0">
              <a:solidFill>
                <a:srgbClr val="00205B"/>
              </a:solidFill>
              <a:latin typeface="Acumin Pro"/>
            </a:rPr>
            <a:t>JANUARY</a:t>
          </a:r>
        </a:p>
      </dgm:t>
    </dgm:pt>
    <dgm:pt modelId="{CABDE9C8-C0AD-4006-B212-CD1D45794D2A}" type="parTrans" cxnId="{96709BE9-E361-459C-A727-D15D2ECE5375}">
      <dgm:prSet/>
      <dgm:spPr/>
      <dgm:t>
        <a:bodyPr/>
        <a:lstStyle/>
        <a:p>
          <a:endParaRPr lang="en-US"/>
        </a:p>
      </dgm:t>
    </dgm:pt>
    <dgm:pt modelId="{D6B9F028-5250-4F3D-92EA-1619D925EBD6}" type="sibTrans" cxnId="{96709BE9-E361-459C-A727-D15D2ECE5375}">
      <dgm:prSet/>
      <dgm:spPr/>
      <dgm:t>
        <a:bodyPr/>
        <a:lstStyle/>
        <a:p>
          <a:endParaRPr lang="en-US"/>
        </a:p>
      </dgm:t>
    </dgm:pt>
    <dgm:pt modelId="{E99650B6-41F6-41C2-AD87-6F0502A7051E}">
      <dgm:prSet phldrT="[Text]" phldr="0"/>
      <dgm:spPr/>
      <dgm:t>
        <a:bodyPr/>
        <a:lstStyle/>
        <a:p>
          <a:pPr rtl="0"/>
          <a:r>
            <a:rPr lang="en-US" b="1" dirty="0">
              <a:latin typeface="Acumin Pro"/>
            </a:rPr>
            <a:t>Continue Virtual Training</a:t>
          </a:r>
        </a:p>
      </dgm:t>
    </dgm:pt>
    <dgm:pt modelId="{F664CBFD-2658-4CC9-AC1C-378D4BBCFDC7}" type="parTrans" cxnId="{F06D3582-2E21-4719-8C42-7AB6D14F7B49}">
      <dgm:prSet/>
      <dgm:spPr/>
      <dgm:t>
        <a:bodyPr/>
        <a:lstStyle/>
        <a:p>
          <a:endParaRPr lang="en-US"/>
        </a:p>
      </dgm:t>
    </dgm:pt>
    <dgm:pt modelId="{74FF5F54-624F-4060-ADF1-2CAAD8B421D3}" type="sibTrans" cxnId="{F06D3582-2E21-4719-8C42-7AB6D14F7B49}">
      <dgm:prSet/>
      <dgm:spPr/>
      <dgm:t>
        <a:bodyPr/>
        <a:lstStyle/>
        <a:p>
          <a:endParaRPr lang="en-US"/>
        </a:p>
      </dgm:t>
    </dgm:pt>
    <dgm:pt modelId="{19A66271-A3EB-4E8F-8D9E-83C4C37BBD42}">
      <dgm:prSet phldr="0"/>
      <dgm:spPr/>
      <dgm:t>
        <a:bodyPr/>
        <a:lstStyle/>
        <a:p>
          <a:r>
            <a:rPr lang="en-US" b="1" dirty="0">
              <a:solidFill>
                <a:srgbClr val="00205B"/>
              </a:solidFill>
              <a:latin typeface="Acumin Pro"/>
            </a:rPr>
            <a:t>FEBRUARY</a:t>
          </a:r>
        </a:p>
      </dgm:t>
    </dgm:pt>
    <dgm:pt modelId="{97B90C6E-97D3-4149-A4E8-ED01E7168800}" type="parTrans" cxnId="{C16DD4CD-906F-40BB-93AD-78626D3A909F}">
      <dgm:prSet/>
      <dgm:spPr/>
      <dgm:t>
        <a:bodyPr/>
        <a:lstStyle/>
        <a:p>
          <a:endParaRPr lang="en-US"/>
        </a:p>
      </dgm:t>
    </dgm:pt>
    <dgm:pt modelId="{9B64D7CD-8EAB-4A89-BE5F-8598E12F53FC}" type="sibTrans" cxnId="{C16DD4CD-906F-40BB-93AD-78626D3A909F}">
      <dgm:prSet/>
      <dgm:spPr/>
      <dgm:t>
        <a:bodyPr/>
        <a:lstStyle/>
        <a:p>
          <a:endParaRPr lang="en-US"/>
        </a:p>
      </dgm:t>
    </dgm:pt>
    <dgm:pt modelId="{5552A6F8-7F37-4F05-98D0-60A989F3131F}">
      <dgm:prSet phldr="0"/>
      <dgm:spPr/>
      <dgm:t>
        <a:bodyPr/>
        <a:lstStyle/>
        <a:p>
          <a:r>
            <a:rPr lang="en-US" b="1" dirty="0">
              <a:solidFill>
                <a:srgbClr val="00205B"/>
              </a:solidFill>
              <a:latin typeface="Acumin Pro"/>
            </a:rPr>
            <a:t>MARCH</a:t>
          </a:r>
        </a:p>
      </dgm:t>
    </dgm:pt>
    <dgm:pt modelId="{F8BACCD2-6EE4-4EBA-BE72-9622681C6ACC}" type="parTrans" cxnId="{F480DCCC-55E5-498A-BB01-B3529B012F25}">
      <dgm:prSet/>
      <dgm:spPr/>
      <dgm:t>
        <a:bodyPr/>
        <a:lstStyle/>
        <a:p>
          <a:endParaRPr lang="en-US"/>
        </a:p>
      </dgm:t>
    </dgm:pt>
    <dgm:pt modelId="{215F1047-88E7-49FB-91E0-5DEFCDE29989}" type="sibTrans" cxnId="{F480DCCC-55E5-498A-BB01-B3529B012F25}">
      <dgm:prSet/>
      <dgm:spPr/>
      <dgm:t>
        <a:bodyPr/>
        <a:lstStyle/>
        <a:p>
          <a:endParaRPr lang="en-US"/>
        </a:p>
      </dgm:t>
    </dgm:pt>
    <dgm:pt modelId="{014C2CCA-37B8-4B3D-A175-3D3CE3136F49}">
      <dgm:prSet phldr="0"/>
      <dgm:spPr/>
      <dgm:t>
        <a:bodyPr/>
        <a:lstStyle/>
        <a:p>
          <a:pPr rtl="0"/>
          <a:r>
            <a:rPr lang="en-US" b="1" dirty="0">
              <a:latin typeface="Acumin Pro"/>
            </a:rPr>
            <a:t>Begin In-Person Training</a:t>
          </a:r>
        </a:p>
      </dgm:t>
    </dgm:pt>
    <dgm:pt modelId="{44369582-A719-46F1-919D-A5AADD7A0A5D}" type="parTrans" cxnId="{8E2C6AF5-95D8-43B1-9656-E5923797D494}">
      <dgm:prSet/>
      <dgm:spPr/>
      <dgm:t>
        <a:bodyPr/>
        <a:lstStyle/>
        <a:p>
          <a:endParaRPr lang="en-US"/>
        </a:p>
      </dgm:t>
    </dgm:pt>
    <dgm:pt modelId="{2EA9150C-F996-40D4-8C25-67D8058F1C00}" type="sibTrans" cxnId="{8E2C6AF5-95D8-43B1-9656-E5923797D494}">
      <dgm:prSet/>
      <dgm:spPr/>
      <dgm:t>
        <a:bodyPr/>
        <a:lstStyle/>
        <a:p>
          <a:endParaRPr lang="en-US"/>
        </a:p>
      </dgm:t>
    </dgm:pt>
    <dgm:pt modelId="{BA0C0189-AD2A-423D-BCD9-AE79CBB7E18B}">
      <dgm:prSet phldr="0"/>
      <dgm:spPr/>
      <dgm:t>
        <a:bodyPr/>
        <a:lstStyle/>
        <a:p>
          <a:pPr rtl="0"/>
          <a:r>
            <a:rPr lang="en-US" b="1" dirty="0">
              <a:latin typeface="Acumin Pro"/>
            </a:rPr>
            <a:t>On-Field Training</a:t>
          </a:r>
        </a:p>
      </dgm:t>
    </dgm:pt>
    <dgm:pt modelId="{66ECD3C8-D4FE-47E7-BF3C-E1614B4D69C8}" type="parTrans" cxnId="{3D5F424D-5DEB-4A8A-9120-3B62BE1D6D54}">
      <dgm:prSet/>
      <dgm:spPr/>
      <dgm:t>
        <a:bodyPr/>
        <a:lstStyle/>
        <a:p>
          <a:endParaRPr lang="en-US"/>
        </a:p>
      </dgm:t>
    </dgm:pt>
    <dgm:pt modelId="{08871564-8E9B-40D8-ADA8-33F3467458ED}" type="sibTrans" cxnId="{3D5F424D-5DEB-4A8A-9120-3B62BE1D6D54}">
      <dgm:prSet/>
      <dgm:spPr/>
      <dgm:t>
        <a:bodyPr/>
        <a:lstStyle/>
        <a:p>
          <a:endParaRPr lang="en-US"/>
        </a:p>
      </dgm:t>
    </dgm:pt>
    <dgm:pt modelId="{318C3C87-2D60-473F-A60C-73B0C6A12FA6}">
      <dgm:prSet phldr="0"/>
      <dgm:spPr/>
      <dgm:t>
        <a:bodyPr/>
        <a:lstStyle/>
        <a:p>
          <a:pPr rtl="0"/>
          <a:r>
            <a:rPr lang="en-US" b="1" dirty="0">
              <a:latin typeface="Acumin Pro"/>
            </a:rPr>
            <a:t>USA Lacrosse</a:t>
          </a:r>
        </a:p>
        <a:p>
          <a:pPr rtl="0"/>
          <a:r>
            <a:rPr lang="en-US" b="1" dirty="0">
              <a:latin typeface="Acumin Pro"/>
            </a:rPr>
            <a:t>Re-Certification</a:t>
          </a:r>
        </a:p>
      </dgm:t>
    </dgm:pt>
    <dgm:pt modelId="{78E25771-F3FA-442D-BFDE-C96D2BCC8BE7}" type="parTrans" cxnId="{B8779EDE-6E3D-46EB-A7C9-45158FEE23CB}">
      <dgm:prSet/>
      <dgm:spPr/>
      <dgm:t>
        <a:bodyPr/>
        <a:lstStyle/>
        <a:p>
          <a:endParaRPr lang="en-US"/>
        </a:p>
      </dgm:t>
    </dgm:pt>
    <dgm:pt modelId="{C4B825C6-4E7A-47DD-889E-C5488531F4D2}" type="sibTrans" cxnId="{B8779EDE-6E3D-46EB-A7C9-45158FEE23CB}">
      <dgm:prSet/>
      <dgm:spPr/>
      <dgm:t>
        <a:bodyPr/>
        <a:lstStyle/>
        <a:p>
          <a:endParaRPr lang="en-US"/>
        </a:p>
      </dgm:t>
    </dgm:pt>
    <dgm:pt modelId="{ADB175FA-9139-422B-9300-90B5B59A41B0}">
      <dgm:prSet phldr="0"/>
      <dgm:spPr/>
      <dgm:t>
        <a:bodyPr/>
        <a:lstStyle/>
        <a:p>
          <a:pPr rtl="0"/>
          <a:r>
            <a:rPr lang="en-US" b="1" dirty="0">
              <a:latin typeface="Acumin Pro"/>
            </a:rPr>
            <a:t>Rules Tests</a:t>
          </a:r>
        </a:p>
      </dgm:t>
    </dgm:pt>
    <dgm:pt modelId="{EC4416A2-CB00-4A06-B867-2D2BEAB8D1C7}" type="parTrans" cxnId="{9F967A33-57EB-41B0-B4B7-856139CD9055}">
      <dgm:prSet/>
      <dgm:spPr/>
      <dgm:t>
        <a:bodyPr/>
        <a:lstStyle/>
        <a:p>
          <a:endParaRPr lang="en-US"/>
        </a:p>
      </dgm:t>
    </dgm:pt>
    <dgm:pt modelId="{91FBC891-EEC5-4534-A8AD-C68B334B5654}" type="sibTrans" cxnId="{9F967A33-57EB-41B0-B4B7-856139CD9055}">
      <dgm:prSet/>
      <dgm:spPr/>
      <dgm:t>
        <a:bodyPr/>
        <a:lstStyle/>
        <a:p>
          <a:endParaRPr lang="en-US"/>
        </a:p>
      </dgm:t>
    </dgm:pt>
    <dgm:pt modelId="{9C3A0CDB-DCBB-4314-8D56-1D77A1C42A8C}">
      <dgm:prSet phldr="0"/>
      <dgm:spPr/>
      <dgm:t>
        <a:bodyPr/>
        <a:lstStyle/>
        <a:p>
          <a:r>
            <a:rPr lang="en-US" b="1" dirty="0">
              <a:latin typeface="Acumin Pro"/>
            </a:rPr>
            <a:t>Two Sesions ONLY</a:t>
          </a:r>
          <a:endParaRPr lang="en-US" dirty="0">
            <a:latin typeface="Acumin Pro"/>
          </a:endParaRPr>
        </a:p>
      </dgm:t>
    </dgm:pt>
    <dgm:pt modelId="{D94BA498-9C3D-41D8-8EC1-E2A45EBC22C3}" type="parTrans" cxnId="{FBE6F65F-3F40-475B-96CD-CDA29F2AB65D}">
      <dgm:prSet/>
      <dgm:spPr/>
      <dgm:t>
        <a:bodyPr/>
        <a:lstStyle/>
        <a:p>
          <a:endParaRPr lang="en-US"/>
        </a:p>
      </dgm:t>
    </dgm:pt>
    <dgm:pt modelId="{9F545A08-1FED-4997-905D-2227D7BEA2D8}" type="sibTrans" cxnId="{FBE6F65F-3F40-475B-96CD-CDA29F2AB65D}">
      <dgm:prSet/>
      <dgm:spPr/>
      <dgm:t>
        <a:bodyPr/>
        <a:lstStyle/>
        <a:p>
          <a:endParaRPr lang="en-US"/>
        </a:p>
      </dgm:t>
    </dgm:pt>
    <dgm:pt modelId="{9F40E56C-E7C2-4F03-B734-2F652A6006BD}">
      <dgm:prSet phldr="0"/>
      <dgm:spPr/>
      <dgm:t>
        <a:bodyPr/>
        <a:lstStyle/>
        <a:p>
          <a:pPr rtl="0"/>
          <a:r>
            <a:rPr lang="en-US" b="1" dirty="0">
              <a:latin typeface="Acumin Pro"/>
            </a:rPr>
            <a:t>Soft Skills – Communication</a:t>
          </a:r>
        </a:p>
      </dgm:t>
    </dgm:pt>
    <dgm:pt modelId="{12AA863E-4014-4B9B-AA99-EDD21E558DDA}" type="parTrans" cxnId="{24DC08C1-2A57-42AD-B0D1-6D5676F116FC}">
      <dgm:prSet/>
      <dgm:spPr/>
      <dgm:t>
        <a:bodyPr/>
        <a:lstStyle/>
        <a:p>
          <a:endParaRPr lang="en-US"/>
        </a:p>
      </dgm:t>
    </dgm:pt>
    <dgm:pt modelId="{7F4C0273-7A36-43BB-8C93-ABEE6E427E84}" type="sibTrans" cxnId="{24DC08C1-2A57-42AD-B0D1-6D5676F116FC}">
      <dgm:prSet/>
      <dgm:spPr/>
      <dgm:t>
        <a:bodyPr/>
        <a:lstStyle/>
        <a:p>
          <a:endParaRPr lang="en-US"/>
        </a:p>
      </dgm:t>
    </dgm:pt>
    <dgm:pt modelId="{C2FF9DFC-6F23-469C-A1C2-6DB7AE62B5A2}">
      <dgm:prSet phldr="0"/>
      <dgm:spPr/>
      <dgm:t>
        <a:bodyPr/>
        <a:lstStyle/>
        <a:p>
          <a:pPr rtl="0"/>
          <a:r>
            <a:rPr lang="en-US" b="1" dirty="0">
              <a:latin typeface="Acumin Pro"/>
            </a:rPr>
            <a:t>Rules Changes &amp; Points of Emphasis</a:t>
          </a:r>
        </a:p>
      </dgm:t>
    </dgm:pt>
    <dgm:pt modelId="{D714B1C4-3747-4346-8C08-00579E8F9E4F}" type="parTrans" cxnId="{39D5773B-7062-47D2-8BE1-883B21BDC9E3}">
      <dgm:prSet/>
      <dgm:spPr/>
      <dgm:t>
        <a:bodyPr/>
        <a:lstStyle/>
        <a:p>
          <a:endParaRPr lang="en-US"/>
        </a:p>
      </dgm:t>
    </dgm:pt>
    <dgm:pt modelId="{AB021242-048C-4915-9686-53C210D82724}" type="sibTrans" cxnId="{39D5773B-7062-47D2-8BE1-883B21BDC9E3}">
      <dgm:prSet/>
      <dgm:spPr/>
      <dgm:t>
        <a:bodyPr/>
        <a:lstStyle/>
        <a:p>
          <a:endParaRPr lang="en-US"/>
        </a:p>
      </dgm:t>
    </dgm:pt>
    <dgm:pt modelId="{5168DCCE-FF85-487D-8105-5817F375E8D8}">
      <dgm:prSet phldr="0"/>
      <dgm:spPr/>
      <dgm:t>
        <a:bodyPr/>
        <a:lstStyle/>
        <a:p>
          <a:pPr rtl="0"/>
          <a:r>
            <a:rPr lang="en-US" b="1" dirty="0">
              <a:latin typeface="Acumin Pro"/>
            </a:rPr>
            <a:t>Game Management</a:t>
          </a:r>
        </a:p>
      </dgm:t>
    </dgm:pt>
    <dgm:pt modelId="{2CB99F0A-06F0-410D-B33A-5512792C5FF4}" type="parTrans" cxnId="{E99BE5C0-4DC0-42DA-B4E7-A1F463EBB33B}">
      <dgm:prSet/>
      <dgm:spPr/>
      <dgm:t>
        <a:bodyPr/>
        <a:lstStyle/>
        <a:p>
          <a:endParaRPr lang="en-US"/>
        </a:p>
      </dgm:t>
    </dgm:pt>
    <dgm:pt modelId="{DD8AD05C-9550-4FC9-AE2C-08984EBDB351}" type="sibTrans" cxnId="{E99BE5C0-4DC0-42DA-B4E7-A1F463EBB33B}">
      <dgm:prSet/>
      <dgm:spPr/>
      <dgm:t>
        <a:bodyPr/>
        <a:lstStyle/>
        <a:p>
          <a:endParaRPr lang="en-US"/>
        </a:p>
      </dgm:t>
    </dgm:pt>
    <dgm:pt modelId="{F11888DF-6BE1-4D06-83DA-8716C56780C2}">
      <dgm:prSet phldr="0"/>
      <dgm:spPr/>
      <dgm:t>
        <a:bodyPr/>
        <a:lstStyle/>
        <a:p>
          <a:pPr rtl="0"/>
          <a:r>
            <a:rPr lang="en-US" b="1" dirty="0">
              <a:latin typeface="Acumin Pro"/>
            </a:rPr>
            <a:t>Mechanics &amp; Expectations</a:t>
          </a:r>
        </a:p>
      </dgm:t>
    </dgm:pt>
    <dgm:pt modelId="{36CB8524-A2C2-4597-ABAB-0D0C91A0AB1E}" type="parTrans" cxnId="{B4D24CEC-478C-45A2-B433-608707994CB6}">
      <dgm:prSet/>
      <dgm:spPr/>
      <dgm:t>
        <a:bodyPr/>
        <a:lstStyle/>
        <a:p>
          <a:endParaRPr lang="en-US"/>
        </a:p>
      </dgm:t>
    </dgm:pt>
    <dgm:pt modelId="{358B1A95-D13B-47CA-82B1-8955D89297A2}" type="sibTrans" cxnId="{B4D24CEC-478C-45A2-B433-608707994CB6}">
      <dgm:prSet/>
      <dgm:spPr/>
      <dgm:t>
        <a:bodyPr/>
        <a:lstStyle/>
        <a:p>
          <a:endParaRPr lang="en-US"/>
        </a:p>
      </dgm:t>
    </dgm:pt>
    <dgm:pt modelId="{F2DF81B6-4830-4EF7-994E-85F4B8B28B50}">
      <dgm:prSet phldr="0"/>
      <dgm:spPr/>
      <dgm:t>
        <a:bodyPr/>
        <a:lstStyle/>
        <a:p>
          <a:pPr rtl="0"/>
          <a:r>
            <a:rPr lang="en-US" b="1" dirty="0">
              <a:latin typeface="Acumin Pro"/>
            </a:rPr>
            <a:t>Allow for Social Time</a:t>
          </a:r>
        </a:p>
      </dgm:t>
    </dgm:pt>
    <dgm:pt modelId="{895CF67D-2548-4FD7-B92E-CE49301F5A0D}" type="parTrans" cxnId="{57DF3649-EBE9-4357-AFEB-B4A3F33C4214}">
      <dgm:prSet/>
      <dgm:spPr/>
      <dgm:t>
        <a:bodyPr/>
        <a:lstStyle/>
        <a:p>
          <a:endParaRPr lang="en-US"/>
        </a:p>
      </dgm:t>
    </dgm:pt>
    <dgm:pt modelId="{9104F733-48CC-428B-981B-46142BBCDD58}" type="sibTrans" cxnId="{57DF3649-EBE9-4357-AFEB-B4A3F33C4214}">
      <dgm:prSet/>
      <dgm:spPr/>
      <dgm:t>
        <a:bodyPr/>
        <a:lstStyle/>
        <a:p>
          <a:endParaRPr lang="en-US"/>
        </a:p>
      </dgm:t>
    </dgm:pt>
    <dgm:pt modelId="{BB94B928-6C32-4C1C-B52C-17483BB3DF00}">
      <dgm:prSet phldr="0"/>
      <dgm:spPr/>
      <dgm:t>
        <a:bodyPr/>
        <a:lstStyle/>
        <a:p>
          <a:pPr rtl="0"/>
          <a:r>
            <a:rPr lang="en-US" b="1" dirty="0">
              <a:latin typeface="Acumin Pro"/>
            </a:rPr>
            <a:t>Scrimmage Evaluations</a:t>
          </a:r>
        </a:p>
      </dgm:t>
    </dgm:pt>
    <dgm:pt modelId="{480F0AD1-BD24-44F5-98EA-73DB32EE5610}" type="parTrans" cxnId="{A8E4B456-452F-4002-AAFF-DB9B0224720D}">
      <dgm:prSet/>
      <dgm:spPr/>
      <dgm:t>
        <a:bodyPr/>
        <a:lstStyle/>
        <a:p>
          <a:endParaRPr lang="en-US"/>
        </a:p>
      </dgm:t>
    </dgm:pt>
    <dgm:pt modelId="{89E88295-08D0-4E4F-95F5-589BA85D155E}" type="sibTrans" cxnId="{A8E4B456-452F-4002-AAFF-DB9B0224720D}">
      <dgm:prSet/>
      <dgm:spPr/>
      <dgm:t>
        <a:bodyPr/>
        <a:lstStyle/>
        <a:p>
          <a:endParaRPr lang="en-US"/>
        </a:p>
      </dgm:t>
    </dgm:pt>
    <dgm:pt modelId="{942155B2-B773-4ACC-9D6C-7DB61391EFD6}">
      <dgm:prSet phldr="0"/>
      <dgm:spPr/>
      <dgm:t>
        <a:bodyPr/>
        <a:lstStyle/>
        <a:p>
          <a:pPr rtl="0"/>
          <a:r>
            <a:rPr lang="en-US" b="1" dirty="0">
              <a:latin typeface="Acumin Pro"/>
            </a:rPr>
            <a:t>Final Kick-Off Meeting &amp; Social</a:t>
          </a:r>
        </a:p>
      </dgm:t>
    </dgm:pt>
    <dgm:pt modelId="{9259FE7C-24F6-4AFB-B5B8-17ADD2EE0039}" type="parTrans" cxnId="{12C1CB10-6CD9-4592-9E1A-7533E10D5154}">
      <dgm:prSet/>
      <dgm:spPr/>
      <dgm:t>
        <a:bodyPr/>
        <a:lstStyle/>
        <a:p>
          <a:endParaRPr lang="en-US"/>
        </a:p>
      </dgm:t>
    </dgm:pt>
    <dgm:pt modelId="{2B73D730-D8C6-4785-A1E4-A4D7A745DF74}" type="sibTrans" cxnId="{12C1CB10-6CD9-4592-9E1A-7533E10D5154}">
      <dgm:prSet/>
      <dgm:spPr/>
      <dgm:t>
        <a:bodyPr/>
        <a:lstStyle/>
        <a:p>
          <a:endParaRPr lang="en-US"/>
        </a:p>
      </dgm:t>
    </dgm:pt>
    <dgm:pt modelId="{A21CA973-79BC-40DA-8340-0880DDD9B76A}" type="pres">
      <dgm:prSet presAssocID="{28FC2DBC-6C0A-4056-92AB-65D41001CDCD}" presName="theList" presStyleCnt="0">
        <dgm:presLayoutVars>
          <dgm:dir/>
          <dgm:animLvl val="lvl"/>
          <dgm:resizeHandles val="exact"/>
        </dgm:presLayoutVars>
      </dgm:prSet>
      <dgm:spPr/>
    </dgm:pt>
    <dgm:pt modelId="{3E478315-4134-4244-A589-A3FFDEE7A828}" type="pres">
      <dgm:prSet presAssocID="{5B9BD94F-8F1E-4B29-80E3-BE52E31F5524}" presName="compNode" presStyleCnt="0"/>
      <dgm:spPr/>
    </dgm:pt>
    <dgm:pt modelId="{D760D53D-D289-40A2-B810-7D3DCEF4ECFE}" type="pres">
      <dgm:prSet presAssocID="{5B9BD94F-8F1E-4B29-80E3-BE52E31F5524}" presName="aNode" presStyleLbl="bgShp" presStyleIdx="0" presStyleCnt="5"/>
      <dgm:spPr/>
    </dgm:pt>
    <dgm:pt modelId="{7B87AA32-CE10-4EEA-9860-462ED7FA5790}" type="pres">
      <dgm:prSet presAssocID="{5B9BD94F-8F1E-4B29-80E3-BE52E31F5524}" presName="textNode" presStyleLbl="bgShp" presStyleIdx="0" presStyleCnt="5"/>
      <dgm:spPr/>
    </dgm:pt>
    <dgm:pt modelId="{7F10E1F8-E0AE-49E4-8960-8A2240831301}" type="pres">
      <dgm:prSet presAssocID="{5B9BD94F-8F1E-4B29-80E3-BE52E31F5524}" presName="compChildNode" presStyleCnt="0"/>
      <dgm:spPr/>
    </dgm:pt>
    <dgm:pt modelId="{A14E324B-2F42-4B0B-BCD2-0AC19396C7BE}" type="pres">
      <dgm:prSet presAssocID="{5B9BD94F-8F1E-4B29-80E3-BE52E31F5524}" presName="theInnerList" presStyleCnt="0"/>
      <dgm:spPr/>
    </dgm:pt>
    <dgm:pt modelId="{B46C8AE8-77FE-402D-AB6B-46D9AB6E6F96}" type="pres">
      <dgm:prSet presAssocID="{6981AFAA-AED2-455D-9A8B-01A659A19C02}" presName="childNode" presStyleLbl="node1" presStyleIdx="0" presStyleCnt="15">
        <dgm:presLayoutVars>
          <dgm:bulletEnabled val="1"/>
        </dgm:presLayoutVars>
      </dgm:prSet>
      <dgm:spPr/>
    </dgm:pt>
    <dgm:pt modelId="{ADC52DEE-8A0B-4B73-83B5-E9F0034E0523}" type="pres">
      <dgm:prSet presAssocID="{6981AFAA-AED2-455D-9A8B-01A659A19C02}" presName="aSpace2" presStyleCnt="0"/>
      <dgm:spPr/>
    </dgm:pt>
    <dgm:pt modelId="{AF93C3E1-EE21-496D-93C2-636900494821}" type="pres">
      <dgm:prSet presAssocID="{318C3C87-2D60-473F-A60C-73B0C6A12FA6}" presName="childNode" presStyleLbl="node1" presStyleIdx="1" presStyleCnt="15">
        <dgm:presLayoutVars>
          <dgm:bulletEnabled val="1"/>
        </dgm:presLayoutVars>
      </dgm:prSet>
      <dgm:spPr/>
    </dgm:pt>
    <dgm:pt modelId="{D2543149-91FF-4255-AE77-03B4898A9746}" type="pres">
      <dgm:prSet presAssocID="{318C3C87-2D60-473F-A60C-73B0C6A12FA6}" presName="aSpace2" presStyleCnt="0"/>
      <dgm:spPr/>
    </dgm:pt>
    <dgm:pt modelId="{91DAD520-A6B9-42B4-8385-E3FB98368129}" type="pres">
      <dgm:prSet presAssocID="{ADB175FA-9139-422B-9300-90B5B59A41B0}" presName="childNode" presStyleLbl="node1" presStyleIdx="2" presStyleCnt="15">
        <dgm:presLayoutVars>
          <dgm:bulletEnabled val="1"/>
        </dgm:presLayoutVars>
      </dgm:prSet>
      <dgm:spPr/>
    </dgm:pt>
    <dgm:pt modelId="{A07B19C5-FCDB-45A2-9688-E69582B900DE}" type="pres">
      <dgm:prSet presAssocID="{5B9BD94F-8F1E-4B29-80E3-BE52E31F5524}" presName="aSpace" presStyleCnt="0"/>
      <dgm:spPr/>
    </dgm:pt>
    <dgm:pt modelId="{AB70141A-AACD-4908-8390-4686735C1A51}" type="pres">
      <dgm:prSet presAssocID="{6D8E0DC7-9FE7-4791-83FC-C4BA857C895B}" presName="compNode" presStyleCnt="0"/>
      <dgm:spPr/>
    </dgm:pt>
    <dgm:pt modelId="{5A41C377-3B44-4F9B-A3C4-26CBB0D051CB}" type="pres">
      <dgm:prSet presAssocID="{6D8E0DC7-9FE7-4791-83FC-C4BA857C895B}" presName="aNode" presStyleLbl="bgShp" presStyleIdx="1" presStyleCnt="5"/>
      <dgm:spPr/>
    </dgm:pt>
    <dgm:pt modelId="{9E53CF02-DF53-4C4C-BC87-C89350B369A1}" type="pres">
      <dgm:prSet presAssocID="{6D8E0DC7-9FE7-4791-83FC-C4BA857C895B}" presName="textNode" presStyleLbl="bgShp" presStyleIdx="1" presStyleCnt="5"/>
      <dgm:spPr/>
    </dgm:pt>
    <dgm:pt modelId="{0BB3CE3F-9A29-411D-9B20-9134F93CF941}" type="pres">
      <dgm:prSet presAssocID="{6D8E0DC7-9FE7-4791-83FC-C4BA857C895B}" presName="compChildNode" presStyleCnt="0"/>
      <dgm:spPr/>
    </dgm:pt>
    <dgm:pt modelId="{C48DF9D2-35C4-41A7-946E-5F6B0078EE23}" type="pres">
      <dgm:prSet presAssocID="{6D8E0DC7-9FE7-4791-83FC-C4BA857C895B}" presName="theInnerList" presStyleCnt="0"/>
      <dgm:spPr/>
    </dgm:pt>
    <dgm:pt modelId="{4A433B09-31F6-432E-932B-D4A5669143C9}" type="pres">
      <dgm:prSet presAssocID="{442B508E-CE16-4A40-B85E-D3AA1F8FC393}" presName="childNode" presStyleLbl="node1" presStyleIdx="3" presStyleCnt="15">
        <dgm:presLayoutVars>
          <dgm:bulletEnabled val="1"/>
        </dgm:presLayoutVars>
      </dgm:prSet>
      <dgm:spPr/>
    </dgm:pt>
    <dgm:pt modelId="{8BF9D95D-4458-4200-ADD9-BEBA3B24D829}" type="pres">
      <dgm:prSet presAssocID="{442B508E-CE16-4A40-B85E-D3AA1F8FC393}" presName="aSpace2" presStyleCnt="0"/>
      <dgm:spPr/>
    </dgm:pt>
    <dgm:pt modelId="{BD254D33-E35B-467F-A804-80BAE37CDD48}" type="pres">
      <dgm:prSet presAssocID="{C2FF9DFC-6F23-469C-A1C2-6DB7AE62B5A2}" presName="childNode" presStyleLbl="node1" presStyleIdx="4" presStyleCnt="15">
        <dgm:presLayoutVars>
          <dgm:bulletEnabled val="1"/>
        </dgm:presLayoutVars>
      </dgm:prSet>
      <dgm:spPr/>
    </dgm:pt>
    <dgm:pt modelId="{388656DF-6382-4C55-9A19-E6F29ED8F4C7}" type="pres">
      <dgm:prSet presAssocID="{C2FF9DFC-6F23-469C-A1C2-6DB7AE62B5A2}" presName="aSpace2" presStyleCnt="0"/>
      <dgm:spPr/>
    </dgm:pt>
    <dgm:pt modelId="{05CB302B-C27D-4570-B1DF-7FC99DB0D589}" type="pres">
      <dgm:prSet presAssocID="{9C3A0CDB-DCBB-4314-8D56-1D77A1C42A8C}" presName="childNode" presStyleLbl="node1" presStyleIdx="5" presStyleCnt="15">
        <dgm:presLayoutVars>
          <dgm:bulletEnabled val="1"/>
        </dgm:presLayoutVars>
      </dgm:prSet>
      <dgm:spPr/>
    </dgm:pt>
    <dgm:pt modelId="{69F4A3F0-0F1C-4D13-B8C1-754263FCD54D}" type="pres">
      <dgm:prSet presAssocID="{6D8E0DC7-9FE7-4791-83FC-C4BA857C895B}" presName="aSpace" presStyleCnt="0"/>
      <dgm:spPr/>
    </dgm:pt>
    <dgm:pt modelId="{38AE70B4-9505-4589-A16E-B65B127E9710}" type="pres">
      <dgm:prSet presAssocID="{E0B7D055-9C08-4AFD-8D6E-476D4ECC724F}" presName="compNode" presStyleCnt="0"/>
      <dgm:spPr/>
    </dgm:pt>
    <dgm:pt modelId="{E3941608-1538-49BA-A6A3-2738D08F6A3D}" type="pres">
      <dgm:prSet presAssocID="{E0B7D055-9C08-4AFD-8D6E-476D4ECC724F}" presName="aNode" presStyleLbl="bgShp" presStyleIdx="2" presStyleCnt="5"/>
      <dgm:spPr/>
    </dgm:pt>
    <dgm:pt modelId="{26C4D3A4-9149-4AF4-AE8A-F7F349AAEC5D}" type="pres">
      <dgm:prSet presAssocID="{E0B7D055-9C08-4AFD-8D6E-476D4ECC724F}" presName="textNode" presStyleLbl="bgShp" presStyleIdx="2" presStyleCnt="5"/>
      <dgm:spPr/>
    </dgm:pt>
    <dgm:pt modelId="{3D4D3164-31BD-413F-B37F-6B71F158C4E9}" type="pres">
      <dgm:prSet presAssocID="{E0B7D055-9C08-4AFD-8D6E-476D4ECC724F}" presName="compChildNode" presStyleCnt="0"/>
      <dgm:spPr/>
    </dgm:pt>
    <dgm:pt modelId="{15F6F8DD-EF1B-4D6C-BC5D-C557EB6B7BE8}" type="pres">
      <dgm:prSet presAssocID="{E0B7D055-9C08-4AFD-8D6E-476D4ECC724F}" presName="theInnerList" presStyleCnt="0"/>
      <dgm:spPr/>
    </dgm:pt>
    <dgm:pt modelId="{2F74FD89-30AE-4092-8670-B88EBDA1601B}" type="pres">
      <dgm:prSet presAssocID="{E99650B6-41F6-41C2-AD87-6F0502A7051E}" presName="childNode" presStyleLbl="node1" presStyleIdx="6" presStyleCnt="15">
        <dgm:presLayoutVars>
          <dgm:bulletEnabled val="1"/>
        </dgm:presLayoutVars>
      </dgm:prSet>
      <dgm:spPr/>
    </dgm:pt>
    <dgm:pt modelId="{595C7318-825A-4BD2-84E2-913223E6E748}" type="pres">
      <dgm:prSet presAssocID="{E99650B6-41F6-41C2-AD87-6F0502A7051E}" presName="aSpace2" presStyleCnt="0"/>
      <dgm:spPr/>
    </dgm:pt>
    <dgm:pt modelId="{37DA9670-8B48-49ED-9C8F-0DAA73D98A8A}" type="pres">
      <dgm:prSet presAssocID="{9F40E56C-E7C2-4F03-B734-2F652A6006BD}" presName="childNode" presStyleLbl="node1" presStyleIdx="7" presStyleCnt="15">
        <dgm:presLayoutVars>
          <dgm:bulletEnabled val="1"/>
        </dgm:presLayoutVars>
      </dgm:prSet>
      <dgm:spPr/>
    </dgm:pt>
    <dgm:pt modelId="{5896B3AF-EDBC-4773-B6A2-128137CCF2D7}" type="pres">
      <dgm:prSet presAssocID="{9F40E56C-E7C2-4F03-B734-2F652A6006BD}" presName="aSpace2" presStyleCnt="0"/>
      <dgm:spPr/>
    </dgm:pt>
    <dgm:pt modelId="{AC3F6B74-3599-4FF6-B1E5-8794BAFD31E6}" type="pres">
      <dgm:prSet presAssocID="{5168DCCE-FF85-487D-8105-5817F375E8D8}" presName="childNode" presStyleLbl="node1" presStyleIdx="8" presStyleCnt="15">
        <dgm:presLayoutVars>
          <dgm:bulletEnabled val="1"/>
        </dgm:presLayoutVars>
      </dgm:prSet>
      <dgm:spPr/>
    </dgm:pt>
    <dgm:pt modelId="{5458ECAF-2B6E-42CE-A091-A91335A6C4F5}" type="pres">
      <dgm:prSet presAssocID="{E0B7D055-9C08-4AFD-8D6E-476D4ECC724F}" presName="aSpace" presStyleCnt="0"/>
      <dgm:spPr/>
    </dgm:pt>
    <dgm:pt modelId="{CBC799A7-2DE7-4A93-8B0D-4076A1B4C48F}" type="pres">
      <dgm:prSet presAssocID="{19A66271-A3EB-4E8F-8D9E-83C4C37BBD42}" presName="compNode" presStyleCnt="0"/>
      <dgm:spPr/>
    </dgm:pt>
    <dgm:pt modelId="{75539378-2EB4-4973-8A6F-443224A1CB1E}" type="pres">
      <dgm:prSet presAssocID="{19A66271-A3EB-4E8F-8D9E-83C4C37BBD42}" presName="aNode" presStyleLbl="bgShp" presStyleIdx="3" presStyleCnt="5"/>
      <dgm:spPr/>
    </dgm:pt>
    <dgm:pt modelId="{309A6A7A-7479-43BA-A123-8DB3ADFF6DB8}" type="pres">
      <dgm:prSet presAssocID="{19A66271-A3EB-4E8F-8D9E-83C4C37BBD42}" presName="textNode" presStyleLbl="bgShp" presStyleIdx="3" presStyleCnt="5"/>
      <dgm:spPr/>
    </dgm:pt>
    <dgm:pt modelId="{5C05F37B-7C5D-4A3D-9A14-CF4BFBE6621D}" type="pres">
      <dgm:prSet presAssocID="{19A66271-A3EB-4E8F-8D9E-83C4C37BBD42}" presName="compChildNode" presStyleCnt="0"/>
      <dgm:spPr/>
    </dgm:pt>
    <dgm:pt modelId="{8946136A-494C-4FE8-82C2-9476B50DDAE9}" type="pres">
      <dgm:prSet presAssocID="{19A66271-A3EB-4E8F-8D9E-83C4C37BBD42}" presName="theInnerList" presStyleCnt="0"/>
      <dgm:spPr/>
    </dgm:pt>
    <dgm:pt modelId="{598C6ABF-22C3-4C97-8DDB-D39A98331B35}" type="pres">
      <dgm:prSet presAssocID="{014C2CCA-37B8-4B3D-A175-3D3CE3136F49}" presName="childNode" presStyleLbl="node1" presStyleIdx="9" presStyleCnt="15">
        <dgm:presLayoutVars>
          <dgm:bulletEnabled val="1"/>
        </dgm:presLayoutVars>
      </dgm:prSet>
      <dgm:spPr/>
    </dgm:pt>
    <dgm:pt modelId="{FFDE7487-8DC3-4BDA-A198-D00215589E7F}" type="pres">
      <dgm:prSet presAssocID="{014C2CCA-37B8-4B3D-A175-3D3CE3136F49}" presName="aSpace2" presStyleCnt="0"/>
      <dgm:spPr/>
    </dgm:pt>
    <dgm:pt modelId="{21A4C56A-7601-4700-AE9E-8508C6B248CA}" type="pres">
      <dgm:prSet presAssocID="{F11888DF-6BE1-4D06-83DA-8716C56780C2}" presName="childNode" presStyleLbl="node1" presStyleIdx="10" presStyleCnt="15">
        <dgm:presLayoutVars>
          <dgm:bulletEnabled val="1"/>
        </dgm:presLayoutVars>
      </dgm:prSet>
      <dgm:spPr/>
    </dgm:pt>
    <dgm:pt modelId="{56081A41-4B3C-4464-903F-1E874F19A4A4}" type="pres">
      <dgm:prSet presAssocID="{F11888DF-6BE1-4D06-83DA-8716C56780C2}" presName="aSpace2" presStyleCnt="0"/>
      <dgm:spPr/>
    </dgm:pt>
    <dgm:pt modelId="{E58E1108-5361-4324-A1FF-0781ECB2E8DD}" type="pres">
      <dgm:prSet presAssocID="{F2DF81B6-4830-4EF7-994E-85F4B8B28B50}" presName="childNode" presStyleLbl="node1" presStyleIdx="11" presStyleCnt="15">
        <dgm:presLayoutVars>
          <dgm:bulletEnabled val="1"/>
        </dgm:presLayoutVars>
      </dgm:prSet>
      <dgm:spPr/>
    </dgm:pt>
    <dgm:pt modelId="{AEF84CAE-E473-4893-B324-063FA13581B6}" type="pres">
      <dgm:prSet presAssocID="{19A66271-A3EB-4E8F-8D9E-83C4C37BBD42}" presName="aSpace" presStyleCnt="0"/>
      <dgm:spPr/>
    </dgm:pt>
    <dgm:pt modelId="{A3224DDD-18AC-4BB8-A5E4-92C6BE765957}" type="pres">
      <dgm:prSet presAssocID="{5552A6F8-7F37-4F05-98D0-60A989F3131F}" presName="compNode" presStyleCnt="0"/>
      <dgm:spPr/>
    </dgm:pt>
    <dgm:pt modelId="{C6EBF719-12A9-4F74-A476-A15662C79E7F}" type="pres">
      <dgm:prSet presAssocID="{5552A6F8-7F37-4F05-98D0-60A989F3131F}" presName="aNode" presStyleLbl="bgShp" presStyleIdx="4" presStyleCnt="5"/>
      <dgm:spPr/>
    </dgm:pt>
    <dgm:pt modelId="{C998963C-4312-48A0-B4E9-E844FC6B3A00}" type="pres">
      <dgm:prSet presAssocID="{5552A6F8-7F37-4F05-98D0-60A989F3131F}" presName="textNode" presStyleLbl="bgShp" presStyleIdx="4" presStyleCnt="5"/>
      <dgm:spPr/>
    </dgm:pt>
    <dgm:pt modelId="{3D3DAC37-B461-4B01-BE66-C10BC57F2000}" type="pres">
      <dgm:prSet presAssocID="{5552A6F8-7F37-4F05-98D0-60A989F3131F}" presName="compChildNode" presStyleCnt="0"/>
      <dgm:spPr/>
    </dgm:pt>
    <dgm:pt modelId="{B1466F3E-A4E2-4BEE-9880-3D9CCD1A6770}" type="pres">
      <dgm:prSet presAssocID="{5552A6F8-7F37-4F05-98D0-60A989F3131F}" presName="theInnerList" presStyleCnt="0"/>
      <dgm:spPr/>
    </dgm:pt>
    <dgm:pt modelId="{C5B59AB0-9ECC-4A49-826C-96F5296E2F1D}" type="pres">
      <dgm:prSet presAssocID="{BA0C0189-AD2A-423D-BCD9-AE79CBB7E18B}" presName="childNode" presStyleLbl="node1" presStyleIdx="12" presStyleCnt="15">
        <dgm:presLayoutVars>
          <dgm:bulletEnabled val="1"/>
        </dgm:presLayoutVars>
      </dgm:prSet>
      <dgm:spPr/>
    </dgm:pt>
    <dgm:pt modelId="{3E4D648F-7765-4BE2-BE49-F7A34EE6F75C}" type="pres">
      <dgm:prSet presAssocID="{BA0C0189-AD2A-423D-BCD9-AE79CBB7E18B}" presName="aSpace2" presStyleCnt="0"/>
      <dgm:spPr/>
    </dgm:pt>
    <dgm:pt modelId="{8449B6AA-332F-431D-ABEF-22989D40E03C}" type="pres">
      <dgm:prSet presAssocID="{BB94B928-6C32-4C1C-B52C-17483BB3DF00}" presName="childNode" presStyleLbl="node1" presStyleIdx="13" presStyleCnt="15">
        <dgm:presLayoutVars>
          <dgm:bulletEnabled val="1"/>
        </dgm:presLayoutVars>
      </dgm:prSet>
      <dgm:spPr/>
    </dgm:pt>
    <dgm:pt modelId="{A18C7D0E-4E1F-40F3-958C-4E7144A80072}" type="pres">
      <dgm:prSet presAssocID="{BB94B928-6C32-4C1C-B52C-17483BB3DF00}" presName="aSpace2" presStyleCnt="0"/>
      <dgm:spPr/>
    </dgm:pt>
    <dgm:pt modelId="{8F939158-FD2B-43DF-A99E-6ABE8B395A92}" type="pres">
      <dgm:prSet presAssocID="{942155B2-B773-4ACC-9D6C-7DB61391EFD6}" presName="childNode" presStyleLbl="node1" presStyleIdx="14" presStyleCnt="15">
        <dgm:presLayoutVars>
          <dgm:bulletEnabled val="1"/>
        </dgm:presLayoutVars>
      </dgm:prSet>
      <dgm:spPr/>
    </dgm:pt>
  </dgm:ptLst>
  <dgm:cxnLst>
    <dgm:cxn modelId="{57579601-7372-45BA-B906-24CC509202A7}" type="presOf" srcId="{6D8E0DC7-9FE7-4791-83FC-C4BA857C895B}" destId="{5A41C377-3B44-4F9B-A3C4-26CBB0D051CB}" srcOrd="0" destOrd="0" presId="urn:microsoft.com/office/officeart/2005/8/layout/lProcess2"/>
    <dgm:cxn modelId="{9671B504-CB77-4CEC-8277-840CD8A695EF}" type="presOf" srcId="{E99650B6-41F6-41C2-AD87-6F0502A7051E}" destId="{2F74FD89-30AE-4092-8670-B88EBDA1601B}" srcOrd="0" destOrd="0" presId="urn:microsoft.com/office/officeart/2005/8/layout/lProcess2"/>
    <dgm:cxn modelId="{773B4B0C-B8A9-47AC-83D0-CB2B3FAAC68E}" type="presOf" srcId="{19A66271-A3EB-4E8F-8D9E-83C4C37BBD42}" destId="{309A6A7A-7479-43BA-A123-8DB3ADFF6DB8}" srcOrd="1" destOrd="0" presId="urn:microsoft.com/office/officeart/2005/8/layout/lProcess2"/>
    <dgm:cxn modelId="{A38A920F-41FB-4D51-AC9E-AABD19013005}" srcId="{28FC2DBC-6C0A-4056-92AB-65D41001CDCD}" destId="{6D8E0DC7-9FE7-4791-83FC-C4BA857C895B}" srcOrd="1" destOrd="0" parTransId="{D5287126-C7C8-4DE1-8C42-FB1988332BF4}" sibTransId="{AC915AA0-519A-4B8F-91D3-37130027D3ED}"/>
    <dgm:cxn modelId="{12C1CB10-6CD9-4592-9E1A-7533E10D5154}" srcId="{5552A6F8-7F37-4F05-98D0-60A989F3131F}" destId="{942155B2-B773-4ACC-9D6C-7DB61391EFD6}" srcOrd="2" destOrd="0" parTransId="{9259FE7C-24F6-4AFB-B5B8-17ADD2EE0039}" sibTransId="{2B73D730-D8C6-4785-A1E4-A4D7A745DF74}"/>
    <dgm:cxn modelId="{D81A8C12-8045-43BA-B137-39693B47FA0D}" type="presOf" srcId="{6D8E0DC7-9FE7-4791-83FC-C4BA857C895B}" destId="{9E53CF02-DF53-4C4C-BC87-C89350B369A1}" srcOrd="1" destOrd="0" presId="urn:microsoft.com/office/officeart/2005/8/layout/lProcess2"/>
    <dgm:cxn modelId="{75CE1919-2DF7-4F07-A039-53DA6815CC64}" type="presOf" srcId="{E0B7D055-9C08-4AFD-8D6E-476D4ECC724F}" destId="{26C4D3A4-9149-4AF4-AE8A-F7F349AAEC5D}" srcOrd="1" destOrd="0" presId="urn:microsoft.com/office/officeart/2005/8/layout/lProcess2"/>
    <dgm:cxn modelId="{942E7B1C-2B42-49DD-9C2B-605FB024A054}" type="presOf" srcId="{5168DCCE-FF85-487D-8105-5817F375E8D8}" destId="{AC3F6B74-3599-4FF6-B1E5-8794BAFD31E6}" srcOrd="0" destOrd="0" presId="urn:microsoft.com/office/officeart/2005/8/layout/lProcess2"/>
    <dgm:cxn modelId="{EE30A726-AD6B-40DC-8AA7-82096E2F096C}" srcId="{6D8E0DC7-9FE7-4791-83FC-C4BA857C895B}" destId="{442B508E-CE16-4A40-B85E-D3AA1F8FC393}" srcOrd="0" destOrd="0" parTransId="{6FC2BE8F-D4A6-4952-B9A4-3CB4F762CA4D}" sibTransId="{46F3521C-4266-4B60-9D6B-0D4B83BEFA0A}"/>
    <dgm:cxn modelId="{1D7D4627-7465-4B41-A647-3CB8FC1BA06D}" type="presOf" srcId="{28FC2DBC-6C0A-4056-92AB-65D41001CDCD}" destId="{A21CA973-79BC-40DA-8340-0880DDD9B76A}" srcOrd="0" destOrd="0" presId="urn:microsoft.com/office/officeart/2005/8/layout/lProcess2"/>
    <dgm:cxn modelId="{EB0D6B29-C354-4EDF-843D-F9835D98EF96}" type="presOf" srcId="{9C3A0CDB-DCBB-4314-8D56-1D77A1C42A8C}" destId="{05CB302B-C27D-4570-B1DF-7FC99DB0D589}" srcOrd="0" destOrd="0" presId="urn:microsoft.com/office/officeart/2005/8/layout/lProcess2"/>
    <dgm:cxn modelId="{DAC4262D-3CAE-4C32-8691-5B4432D951AF}" type="presOf" srcId="{C2FF9DFC-6F23-469C-A1C2-6DB7AE62B5A2}" destId="{BD254D33-E35B-467F-A804-80BAE37CDD48}" srcOrd="0" destOrd="0" presId="urn:microsoft.com/office/officeart/2005/8/layout/lProcess2"/>
    <dgm:cxn modelId="{9F967A33-57EB-41B0-B4B7-856139CD9055}" srcId="{5B9BD94F-8F1E-4B29-80E3-BE52E31F5524}" destId="{ADB175FA-9139-422B-9300-90B5B59A41B0}" srcOrd="2" destOrd="0" parTransId="{EC4416A2-CB00-4A06-B867-2D2BEAB8D1C7}" sibTransId="{91FBC891-EEC5-4534-A8AD-C68B334B5654}"/>
    <dgm:cxn modelId="{39D5773B-7062-47D2-8BE1-883B21BDC9E3}" srcId="{6D8E0DC7-9FE7-4791-83FC-C4BA857C895B}" destId="{C2FF9DFC-6F23-469C-A1C2-6DB7AE62B5A2}" srcOrd="1" destOrd="0" parTransId="{D714B1C4-3747-4346-8C08-00579E8F9E4F}" sibTransId="{AB021242-048C-4915-9686-53C210D82724}"/>
    <dgm:cxn modelId="{7EAC145C-1CFE-484E-938C-34C614E16A23}" type="presOf" srcId="{5552A6F8-7F37-4F05-98D0-60A989F3131F}" destId="{C998963C-4312-48A0-B4E9-E844FC6B3A00}" srcOrd="1" destOrd="0" presId="urn:microsoft.com/office/officeart/2005/8/layout/lProcess2"/>
    <dgm:cxn modelId="{93B9485E-A06C-401A-919C-1BF1205FD95E}" type="presOf" srcId="{F11888DF-6BE1-4D06-83DA-8716C56780C2}" destId="{21A4C56A-7601-4700-AE9E-8508C6B248CA}" srcOrd="0" destOrd="0" presId="urn:microsoft.com/office/officeart/2005/8/layout/lProcess2"/>
    <dgm:cxn modelId="{FBE6F65F-3F40-475B-96CD-CDA29F2AB65D}" srcId="{6D8E0DC7-9FE7-4791-83FC-C4BA857C895B}" destId="{9C3A0CDB-DCBB-4314-8D56-1D77A1C42A8C}" srcOrd="2" destOrd="0" parTransId="{D94BA498-9C3D-41D8-8EC1-E2A45EBC22C3}" sibTransId="{9F545A08-1FED-4997-905D-2227D7BEA2D8}"/>
    <dgm:cxn modelId="{49BA2262-D4B5-48C1-8CB4-1EFF56BD9453}" type="presOf" srcId="{9F40E56C-E7C2-4F03-B734-2F652A6006BD}" destId="{37DA9670-8B48-49ED-9C8F-0DAA73D98A8A}" srcOrd="0" destOrd="0" presId="urn:microsoft.com/office/officeart/2005/8/layout/lProcess2"/>
    <dgm:cxn modelId="{57DF3649-EBE9-4357-AFEB-B4A3F33C4214}" srcId="{19A66271-A3EB-4E8F-8D9E-83C4C37BBD42}" destId="{F2DF81B6-4830-4EF7-994E-85F4B8B28B50}" srcOrd="2" destOrd="0" parTransId="{895CF67D-2548-4FD7-B92E-CE49301F5A0D}" sibTransId="{9104F733-48CC-428B-981B-46142BBCDD58}"/>
    <dgm:cxn modelId="{173E736B-08FE-45D2-BEE6-3A0C55899CBA}" srcId="{5B9BD94F-8F1E-4B29-80E3-BE52E31F5524}" destId="{6981AFAA-AED2-455D-9A8B-01A659A19C02}" srcOrd="0" destOrd="0" parTransId="{FBE09217-01F8-417B-A53F-5645F59ABDBC}" sibTransId="{7F9CF86D-8190-4B41-B68A-9B2BD5C27455}"/>
    <dgm:cxn modelId="{72D4616C-D949-4A2F-8F3C-CE4784673E75}" type="presOf" srcId="{F2DF81B6-4830-4EF7-994E-85F4B8B28B50}" destId="{E58E1108-5361-4324-A1FF-0781ECB2E8DD}" srcOrd="0" destOrd="0" presId="urn:microsoft.com/office/officeart/2005/8/layout/lProcess2"/>
    <dgm:cxn modelId="{3D5F424D-5DEB-4A8A-9120-3B62BE1D6D54}" srcId="{5552A6F8-7F37-4F05-98D0-60A989F3131F}" destId="{BA0C0189-AD2A-423D-BCD9-AE79CBB7E18B}" srcOrd="0" destOrd="0" parTransId="{66ECD3C8-D4FE-47E7-BF3C-E1614B4D69C8}" sibTransId="{08871564-8E9B-40D8-ADA8-33F3467458ED}"/>
    <dgm:cxn modelId="{A8E4B456-452F-4002-AAFF-DB9B0224720D}" srcId="{5552A6F8-7F37-4F05-98D0-60A989F3131F}" destId="{BB94B928-6C32-4C1C-B52C-17483BB3DF00}" srcOrd="1" destOrd="0" parTransId="{480F0AD1-BD24-44F5-98EA-73DB32EE5610}" sibTransId="{89E88295-08D0-4E4F-95F5-589BA85D155E}"/>
    <dgm:cxn modelId="{BD62AF7D-F042-453D-99D1-2D51B218EF05}" type="presOf" srcId="{E0B7D055-9C08-4AFD-8D6E-476D4ECC724F}" destId="{E3941608-1538-49BA-A6A3-2738D08F6A3D}" srcOrd="0" destOrd="0" presId="urn:microsoft.com/office/officeart/2005/8/layout/lProcess2"/>
    <dgm:cxn modelId="{F06D3582-2E21-4719-8C42-7AB6D14F7B49}" srcId="{E0B7D055-9C08-4AFD-8D6E-476D4ECC724F}" destId="{E99650B6-41F6-41C2-AD87-6F0502A7051E}" srcOrd="0" destOrd="0" parTransId="{F664CBFD-2658-4CC9-AC1C-378D4BBCFDC7}" sibTransId="{74FF5F54-624F-4060-ADF1-2CAAD8B421D3}"/>
    <dgm:cxn modelId="{005D219A-72E5-4460-A415-8A8EAF35409E}" type="presOf" srcId="{BB94B928-6C32-4C1C-B52C-17483BB3DF00}" destId="{8449B6AA-332F-431D-ABEF-22989D40E03C}" srcOrd="0" destOrd="0" presId="urn:microsoft.com/office/officeart/2005/8/layout/lProcess2"/>
    <dgm:cxn modelId="{6A1D929B-6D33-40C9-B3F3-6822118D7261}" type="presOf" srcId="{5552A6F8-7F37-4F05-98D0-60A989F3131F}" destId="{C6EBF719-12A9-4F74-A476-A15662C79E7F}" srcOrd="0" destOrd="0" presId="urn:microsoft.com/office/officeart/2005/8/layout/lProcess2"/>
    <dgm:cxn modelId="{D91020A5-26B7-486D-9279-796A55AD00F4}" type="presOf" srcId="{942155B2-B773-4ACC-9D6C-7DB61391EFD6}" destId="{8F939158-FD2B-43DF-A99E-6ABE8B395A92}" srcOrd="0" destOrd="0" presId="urn:microsoft.com/office/officeart/2005/8/layout/lProcess2"/>
    <dgm:cxn modelId="{E817ACB9-9352-456D-878A-90EFC59A4E2F}" type="presOf" srcId="{442B508E-CE16-4A40-B85E-D3AA1F8FC393}" destId="{4A433B09-31F6-432E-932B-D4A5669143C9}" srcOrd="0" destOrd="0" presId="urn:microsoft.com/office/officeart/2005/8/layout/lProcess2"/>
    <dgm:cxn modelId="{63D097BC-C5A8-49A8-9ECE-B5F0AF50D2DA}" type="presOf" srcId="{6981AFAA-AED2-455D-9A8B-01A659A19C02}" destId="{B46C8AE8-77FE-402D-AB6B-46D9AB6E6F96}" srcOrd="0" destOrd="0" presId="urn:microsoft.com/office/officeart/2005/8/layout/lProcess2"/>
    <dgm:cxn modelId="{0D75BDBE-9A9F-4EE1-8E5D-13E99BA44C1E}" type="presOf" srcId="{ADB175FA-9139-422B-9300-90B5B59A41B0}" destId="{91DAD520-A6B9-42B4-8385-E3FB98368129}" srcOrd="0" destOrd="0" presId="urn:microsoft.com/office/officeart/2005/8/layout/lProcess2"/>
    <dgm:cxn modelId="{E99BE5C0-4DC0-42DA-B4E7-A1F463EBB33B}" srcId="{E0B7D055-9C08-4AFD-8D6E-476D4ECC724F}" destId="{5168DCCE-FF85-487D-8105-5817F375E8D8}" srcOrd="2" destOrd="0" parTransId="{2CB99F0A-06F0-410D-B33A-5512792C5FF4}" sibTransId="{DD8AD05C-9550-4FC9-AE2C-08984EBDB351}"/>
    <dgm:cxn modelId="{24DC08C1-2A57-42AD-B0D1-6D5676F116FC}" srcId="{E0B7D055-9C08-4AFD-8D6E-476D4ECC724F}" destId="{9F40E56C-E7C2-4F03-B734-2F652A6006BD}" srcOrd="1" destOrd="0" parTransId="{12AA863E-4014-4B9B-AA99-EDD21E558DDA}" sibTransId="{7F4C0273-7A36-43BB-8C93-ABEE6E427E84}"/>
    <dgm:cxn modelId="{0487D9CA-EFA3-4CC3-9F60-0E5EE0498ED1}" type="presOf" srcId="{19A66271-A3EB-4E8F-8D9E-83C4C37BBD42}" destId="{75539378-2EB4-4973-8A6F-443224A1CB1E}" srcOrd="0" destOrd="0" presId="urn:microsoft.com/office/officeart/2005/8/layout/lProcess2"/>
    <dgm:cxn modelId="{F480DCCC-55E5-498A-BB01-B3529B012F25}" srcId="{28FC2DBC-6C0A-4056-92AB-65D41001CDCD}" destId="{5552A6F8-7F37-4F05-98D0-60A989F3131F}" srcOrd="4" destOrd="0" parTransId="{F8BACCD2-6EE4-4EBA-BE72-9622681C6ACC}" sibTransId="{215F1047-88E7-49FB-91E0-5DEFCDE29989}"/>
    <dgm:cxn modelId="{C16DD4CD-906F-40BB-93AD-78626D3A909F}" srcId="{28FC2DBC-6C0A-4056-92AB-65D41001CDCD}" destId="{19A66271-A3EB-4E8F-8D9E-83C4C37BBD42}" srcOrd="3" destOrd="0" parTransId="{97B90C6E-97D3-4149-A4E8-ED01E7168800}" sibTransId="{9B64D7CD-8EAB-4A89-BE5F-8598E12F53FC}"/>
    <dgm:cxn modelId="{22095CDE-56C2-4BBC-B017-C85D4FEC6CDB}" srcId="{28FC2DBC-6C0A-4056-92AB-65D41001CDCD}" destId="{5B9BD94F-8F1E-4B29-80E3-BE52E31F5524}" srcOrd="0" destOrd="0" parTransId="{89BF374D-B1D1-4B49-902B-2B32133D8795}" sibTransId="{2E8DAD8A-AEEB-44F5-A399-8E6638FB4D72}"/>
    <dgm:cxn modelId="{B8779EDE-6E3D-46EB-A7C9-45158FEE23CB}" srcId="{5B9BD94F-8F1E-4B29-80E3-BE52E31F5524}" destId="{318C3C87-2D60-473F-A60C-73B0C6A12FA6}" srcOrd="1" destOrd="0" parTransId="{78E25771-F3FA-442D-BFDE-C96D2BCC8BE7}" sibTransId="{C4B825C6-4E7A-47DD-889E-C5488531F4D2}"/>
    <dgm:cxn modelId="{1252D3E1-065C-4313-BF25-6CC97304BA10}" type="presOf" srcId="{318C3C87-2D60-473F-A60C-73B0C6A12FA6}" destId="{AF93C3E1-EE21-496D-93C2-636900494821}" srcOrd="0" destOrd="0" presId="urn:microsoft.com/office/officeart/2005/8/layout/lProcess2"/>
    <dgm:cxn modelId="{96709BE9-E361-459C-A727-D15D2ECE5375}" srcId="{28FC2DBC-6C0A-4056-92AB-65D41001CDCD}" destId="{E0B7D055-9C08-4AFD-8D6E-476D4ECC724F}" srcOrd="2" destOrd="0" parTransId="{CABDE9C8-C0AD-4006-B212-CD1D45794D2A}" sibTransId="{D6B9F028-5250-4F3D-92EA-1619D925EBD6}"/>
    <dgm:cxn modelId="{B4D24CEC-478C-45A2-B433-608707994CB6}" srcId="{19A66271-A3EB-4E8F-8D9E-83C4C37BBD42}" destId="{F11888DF-6BE1-4D06-83DA-8716C56780C2}" srcOrd="1" destOrd="0" parTransId="{36CB8524-A2C2-4597-ABAB-0D0C91A0AB1E}" sibTransId="{358B1A95-D13B-47CA-82B1-8955D89297A2}"/>
    <dgm:cxn modelId="{DE6324F1-3BFA-40CA-9E51-AF1BAF86EBF6}" type="presOf" srcId="{5B9BD94F-8F1E-4B29-80E3-BE52E31F5524}" destId="{D760D53D-D289-40A2-B810-7D3DCEF4ECFE}" srcOrd="0" destOrd="0" presId="urn:microsoft.com/office/officeart/2005/8/layout/lProcess2"/>
    <dgm:cxn modelId="{CE1FD0F2-E4AF-4A4E-B37A-1058628BB1BC}" type="presOf" srcId="{BA0C0189-AD2A-423D-BCD9-AE79CBB7E18B}" destId="{C5B59AB0-9ECC-4A49-826C-96F5296E2F1D}" srcOrd="0" destOrd="0" presId="urn:microsoft.com/office/officeart/2005/8/layout/lProcess2"/>
    <dgm:cxn modelId="{8E2C6AF5-95D8-43B1-9656-E5923797D494}" srcId="{19A66271-A3EB-4E8F-8D9E-83C4C37BBD42}" destId="{014C2CCA-37B8-4B3D-A175-3D3CE3136F49}" srcOrd="0" destOrd="0" parTransId="{44369582-A719-46F1-919D-A5AADD7A0A5D}" sibTransId="{2EA9150C-F996-40D4-8C25-67D8058F1C00}"/>
    <dgm:cxn modelId="{CEC1F1F7-FFFF-4B29-8956-D5D51E81C461}" type="presOf" srcId="{5B9BD94F-8F1E-4B29-80E3-BE52E31F5524}" destId="{7B87AA32-CE10-4EEA-9860-462ED7FA5790}" srcOrd="1" destOrd="0" presId="urn:microsoft.com/office/officeart/2005/8/layout/lProcess2"/>
    <dgm:cxn modelId="{A392A2F9-BC78-43BA-9DE7-E289C1E1FE2A}" type="presOf" srcId="{014C2CCA-37B8-4B3D-A175-3D3CE3136F49}" destId="{598C6ABF-22C3-4C97-8DDB-D39A98331B35}" srcOrd="0" destOrd="0" presId="urn:microsoft.com/office/officeart/2005/8/layout/lProcess2"/>
    <dgm:cxn modelId="{7C23CC57-C257-4A02-9C15-E1650DBEE72B}" type="presParOf" srcId="{A21CA973-79BC-40DA-8340-0880DDD9B76A}" destId="{3E478315-4134-4244-A589-A3FFDEE7A828}" srcOrd="0" destOrd="0" presId="urn:microsoft.com/office/officeart/2005/8/layout/lProcess2"/>
    <dgm:cxn modelId="{4CB75682-4C24-4608-97B2-34676AEED077}" type="presParOf" srcId="{3E478315-4134-4244-A589-A3FFDEE7A828}" destId="{D760D53D-D289-40A2-B810-7D3DCEF4ECFE}" srcOrd="0" destOrd="0" presId="urn:microsoft.com/office/officeart/2005/8/layout/lProcess2"/>
    <dgm:cxn modelId="{7DB88DFB-DC42-4C9E-BF5E-726F9DBED505}" type="presParOf" srcId="{3E478315-4134-4244-A589-A3FFDEE7A828}" destId="{7B87AA32-CE10-4EEA-9860-462ED7FA5790}" srcOrd="1" destOrd="0" presId="urn:microsoft.com/office/officeart/2005/8/layout/lProcess2"/>
    <dgm:cxn modelId="{C993E5AD-7ADF-48E5-8113-FB184722707F}" type="presParOf" srcId="{3E478315-4134-4244-A589-A3FFDEE7A828}" destId="{7F10E1F8-E0AE-49E4-8960-8A2240831301}" srcOrd="2" destOrd="0" presId="urn:microsoft.com/office/officeart/2005/8/layout/lProcess2"/>
    <dgm:cxn modelId="{C2296F6C-1A74-4C38-9BA6-6D608478839B}" type="presParOf" srcId="{7F10E1F8-E0AE-49E4-8960-8A2240831301}" destId="{A14E324B-2F42-4B0B-BCD2-0AC19396C7BE}" srcOrd="0" destOrd="0" presId="urn:microsoft.com/office/officeart/2005/8/layout/lProcess2"/>
    <dgm:cxn modelId="{73149C52-2F07-4564-8BEB-1A5AA84BBF62}" type="presParOf" srcId="{A14E324B-2F42-4B0B-BCD2-0AC19396C7BE}" destId="{B46C8AE8-77FE-402D-AB6B-46D9AB6E6F96}" srcOrd="0" destOrd="0" presId="urn:microsoft.com/office/officeart/2005/8/layout/lProcess2"/>
    <dgm:cxn modelId="{A6180633-E64B-466E-B985-7A8512A510EB}" type="presParOf" srcId="{A14E324B-2F42-4B0B-BCD2-0AC19396C7BE}" destId="{ADC52DEE-8A0B-4B73-83B5-E9F0034E0523}" srcOrd="1" destOrd="0" presId="urn:microsoft.com/office/officeart/2005/8/layout/lProcess2"/>
    <dgm:cxn modelId="{305A629F-54DE-4CDF-9D8E-3C645CD77930}" type="presParOf" srcId="{A14E324B-2F42-4B0B-BCD2-0AC19396C7BE}" destId="{AF93C3E1-EE21-496D-93C2-636900494821}" srcOrd="2" destOrd="0" presId="urn:microsoft.com/office/officeart/2005/8/layout/lProcess2"/>
    <dgm:cxn modelId="{201B3ABE-B0C5-4E3B-8B4D-CD3E0D6777AB}" type="presParOf" srcId="{A14E324B-2F42-4B0B-BCD2-0AC19396C7BE}" destId="{D2543149-91FF-4255-AE77-03B4898A9746}" srcOrd="3" destOrd="0" presId="urn:microsoft.com/office/officeart/2005/8/layout/lProcess2"/>
    <dgm:cxn modelId="{72BBBC95-54CA-4412-80C3-946ACC1D0E21}" type="presParOf" srcId="{A14E324B-2F42-4B0B-BCD2-0AC19396C7BE}" destId="{91DAD520-A6B9-42B4-8385-E3FB98368129}" srcOrd="4" destOrd="0" presId="urn:microsoft.com/office/officeart/2005/8/layout/lProcess2"/>
    <dgm:cxn modelId="{3F5997BD-3818-4E3A-9E76-8F2C8C780218}" type="presParOf" srcId="{A21CA973-79BC-40DA-8340-0880DDD9B76A}" destId="{A07B19C5-FCDB-45A2-9688-E69582B900DE}" srcOrd="1" destOrd="0" presId="urn:microsoft.com/office/officeart/2005/8/layout/lProcess2"/>
    <dgm:cxn modelId="{2D07D9D8-9B00-4A7B-9B6E-12868521D054}" type="presParOf" srcId="{A21CA973-79BC-40DA-8340-0880DDD9B76A}" destId="{AB70141A-AACD-4908-8390-4686735C1A51}" srcOrd="2" destOrd="0" presId="urn:microsoft.com/office/officeart/2005/8/layout/lProcess2"/>
    <dgm:cxn modelId="{09ED432F-FE7E-4667-80EB-6EC1D0E4FA5E}" type="presParOf" srcId="{AB70141A-AACD-4908-8390-4686735C1A51}" destId="{5A41C377-3B44-4F9B-A3C4-26CBB0D051CB}" srcOrd="0" destOrd="0" presId="urn:microsoft.com/office/officeart/2005/8/layout/lProcess2"/>
    <dgm:cxn modelId="{6D7DBC70-1198-4041-82FF-C0502B7A4486}" type="presParOf" srcId="{AB70141A-AACD-4908-8390-4686735C1A51}" destId="{9E53CF02-DF53-4C4C-BC87-C89350B369A1}" srcOrd="1" destOrd="0" presId="urn:microsoft.com/office/officeart/2005/8/layout/lProcess2"/>
    <dgm:cxn modelId="{7AF098F1-20F3-47BB-B4D0-321983EBF864}" type="presParOf" srcId="{AB70141A-AACD-4908-8390-4686735C1A51}" destId="{0BB3CE3F-9A29-411D-9B20-9134F93CF941}" srcOrd="2" destOrd="0" presId="urn:microsoft.com/office/officeart/2005/8/layout/lProcess2"/>
    <dgm:cxn modelId="{EB1BE740-A775-403D-987E-A539BE9DDE21}" type="presParOf" srcId="{0BB3CE3F-9A29-411D-9B20-9134F93CF941}" destId="{C48DF9D2-35C4-41A7-946E-5F6B0078EE23}" srcOrd="0" destOrd="0" presId="urn:microsoft.com/office/officeart/2005/8/layout/lProcess2"/>
    <dgm:cxn modelId="{5BC49CEA-77DA-446A-9716-AD2479C6651C}" type="presParOf" srcId="{C48DF9D2-35C4-41A7-946E-5F6B0078EE23}" destId="{4A433B09-31F6-432E-932B-D4A5669143C9}" srcOrd="0" destOrd="0" presId="urn:microsoft.com/office/officeart/2005/8/layout/lProcess2"/>
    <dgm:cxn modelId="{0326C574-EC9A-4C83-B4C1-8C56979A3C22}" type="presParOf" srcId="{C48DF9D2-35C4-41A7-946E-5F6B0078EE23}" destId="{8BF9D95D-4458-4200-ADD9-BEBA3B24D829}" srcOrd="1" destOrd="0" presId="urn:microsoft.com/office/officeart/2005/8/layout/lProcess2"/>
    <dgm:cxn modelId="{8543A8C7-983C-4AD0-AD43-ED1324563ED4}" type="presParOf" srcId="{C48DF9D2-35C4-41A7-946E-5F6B0078EE23}" destId="{BD254D33-E35B-467F-A804-80BAE37CDD48}" srcOrd="2" destOrd="0" presId="urn:microsoft.com/office/officeart/2005/8/layout/lProcess2"/>
    <dgm:cxn modelId="{A8F20613-2E60-4A1B-9E8D-9E41AA670AF7}" type="presParOf" srcId="{C48DF9D2-35C4-41A7-946E-5F6B0078EE23}" destId="{388656DF-6382-4C55-9A19-E6F29ED8F4C7}" srcOrd="3" destOrd="0" presId="urn:microsoft.com/office/officeart/2005/8/layout/lProcess2"/>
    <dgm:cxn modelId="{087125DE-792F-4746-8C3A-98DD177C8B44}" type="presParOf" srcId="{C48DF9D2-35C4-41A7-946E-5F6B0078EE23}" destId="{05CB302B-C27D-4570-B1DF-7FC99DB0D589}" srcOrd="4" destOrd="0" presId="urn:microsoft.com/office/officeart/2005/8/layout/lProcess2"/>
    <dgm:cxn modelId="{EFFA1398-A984-4420-9181-EBEB7333F995}" type="presParOf" srcId="{A21CA973-79BC-40DA-8340-0880DDD9B76A}" destId="{69F4A3F0-0F1C-4D13-B8C1-754263FCD54D}" srcOrd="3" destOrd="0" presId="urn:microsoft.com/office/officeart/2005/8/layout/lProcess2"/>
    <dgm:cxn modelId="{8BDD2A4C-924B-4868-A45F-6880657107D5}" type="presParOf" srcId="{A21CA973-79BC-40DA-8340-0880DDD9B76A}" destId="{38AE70B4-9505-4589-A16E-B65B127E9710}" srcOrd="4" destOrd="0" presId="urn:microsoft.com/office/officeart/2005/8/layout/lProcess2"/>
    <dgm:cxn modelId="{ECFB9F65-00BE-4956-8292-AE2CAB0621D1}" type="presParOf" srcId="{38AE70B4-9505-4589-A16E-B65B127E9710}" destId="{E3941608-1538-49BA-A6A3-2738D08F6A3D}" srcOrd="0" destOrd="0" presId="urn:microsoft.com/office/officeart/2005/8/layout/lProcess2"/>
    <dgm:cxn modelId="{E00F7415-1595-46D9-9810-DA5F4CCA4F7B}" type="presParOf" srcId="{38AE70B4-9505-4589-A16E-B65B127E9710}" destId="{26C4D3A4-9149-4AF4-AE8A-F7F349AAEC5D}" srcOrd="1" destOrd="0" presId="urn:microsoft.com/office/officeart/2005/8/layout/lProcess2"/>
    <dgm:cxn modelId="{FDF6B3B0-9F3E-44C2-922C-F9495B152172}" type="presParOf" srcId="{38AE70B4-9505-4589-A16E-B65B127E9710}" destId="{3D4D3164-31BD-413F-B37F-6B71F158C4E9}" srcOrd="2" destOrd="0" presId="urn:microsoft.com/office/officeart/2005/8/layout/lProcess2"/>
    <dgm:cxn modelId="{8C52D75C-BB62-4A3B-A4A2-D7E843DD5CAF}" type="presParOf" srcId="{3D4D3164-31BD-413F-B37F-6B71F158C4E9}" destId="{15F6F8DD-EF1B-4D6C-BC5D-C557EB6B7BE8}" srcOrd="0" destOrd="0" presId="urn:microsoft.com/office/officeart/2005/8/layout/lProcess2"/>
    <dgm:cxn modelId="{CE79259D-59DD-4B24-A528-AB9039B298C2}" type="presParOf" srcId="{15F6F8DD-EF1B-4D6C-BC5D-C557EB6B7BE8}" destId="{2F74FD89-30AE-4092-8670-B88EBDA1601B}" srcOrd="0" destOrd="0" presId="urn:microsoft.com/office/officeart/2005/8/layout/lProcess2"/>
    <dgm:cxn modelId="{D5BFFEC4-8674-4E7F-89D5-94751003BCE4}" type="presParOf" srcId="{15F6F8DD-EF1B-4D6C-BC5D-C557EB6B7BE8}" destId="{595C7318-825A-4BD2-84E2-913223E6E748}" srcOrd="1" destOrd="0" presId="urn:microsoft.com/office/officeart/2005/8/layout/lProcess2"/>
    <dgm:cxn modelId="{20E7C14B-58AD-401E-A026-DE0E7DB926A4}" type="presParOf" srcId="{15F6F8DD-EF1B-4D6C-BC5D-C557EB6B7BE8}" destId="{37DA9670-8B48-49ED-9C8F-0DAA73D98A8A}" srcOrd="2" destOrd="0" presId="urn:microsoft.com/office/officeart/2005/8/layout/lProcess2"/>
    <dgm:cxn modelId="{AD38BBD6-3CE3-426D-90C8-26AF40BF1C43}" type="presParOf" srcId="{15F6F8DD-EF1B-4D6C-BC5D-C557EB6B7BE8}" destId="{5896B3AF-EDBC-4773-B6A2-128137CCF2D7}" srcOrd="3" destOrd="0" presId="urn:microsoft.com/office/officeart/2005/8/layout/lProcess2"/>
    <dgm:cxn modelId="{E211C081-9620-42C7-871A-F0C5BF59D57B}" type="presParOf" srcId="{15F6F8DD-EF1B-4D6C-BC5D-C557EB6B7BE8}" destId="{AC3F6B74-3599-4FF6-B1E5-8794BAFD31E6}" srcOrd="4" destOrd="0" presId="urn:microsoft.com/office/officeart/2005/8/layout/lProcess2"/>
    <dgm:cxn modelId="{B209CEB6-9E36-4C08-9678-B8272CB415C2}" type="presParOf" srcId="{A21CA973-79BC-40DA-8340-0880DDD9B76A}" destId="{5458ECAF-2B6E-42CE-A091-A91335A6C4F5}" srcOrd="5" destOrd="0" presId="urn:microsoft.com/office/officeart/2005/8/layout/lProcess2"/>
    <dgm:cxn modelId="{C0FB75D2-8FAC-4B78-8767-410994BD614E}" type="presParOf" srcId="{A21CA973-79BC-40DA-8340-0880DDD9B76A}" destId="{CBC799A7-2DE7-4A93-8B0D-4076A1B4C48F}" srcOrd="6" destOrd="0" presId="urn:microsoft.com/office/officeart/2005/8/layout/lProcess2"/>
    <dgm:cxn modelId="{BC9DCB11-6C7E-484C-9314-22D03954A822}" type="presParOf" srcId="{CBC799A7-2DE7-4A93-8B0D-4076A1B4C48F}" destId="{75539378-2EB4-4973-8A6F-443224A1CB1E}" srcOrd="0" destOrd="0" presId="urn:microsoft.com/office/officeart/2005/8/layout/lProcess2"/>
    <dgm:cxn modelId="{4AF95E77-37B3-4FCA-9CBD-E8B3CBDAFE93}" type="presParOf" srcId="{CBC799A7-2DE7-4A93-8B0D-4076A1B4C48F}" destId="{309A6A7A-7479-43BA-A123-8DB3ADFF6DB8}" srcOrd="1" destOrd="0" presId="urn:microsoft.com/office/officeart/2005/8/layout/lProcess2"/>
    <dgm:cxn modelId="{52515145-5F52-4A14-BE93-8A4ECD689703}" type="presParOf" srcId="{CBC799A7-2DE7-4A93-8B0D-4076A1B4C48F}" destId="{5C05F37B-7C5D-4A3D-9A14-CF4BFBE6621D}" srcOrd="2" destOrd="0" presId="urn:microsoft.com/office/officeart/2005/8/layout/lProcess2"/>
    <dgm:cxn modelId="{3FFB5658-06C8-46F5-AFF7-301843203D04}" type="presParOf" srcId="{5C05F37B-7C5D-4A3D-9A14-CF4BFBE6621D}" destId="{8946136A-494C-4FE8-82C2-9476B50DDAE9}" srcOrd="0" destOrd="0" presId="urn:microsoft.com/office/officeart/2005/8/layout/lProcess2"/>
    <dgm:cxn modelId="{9DA59B73-A0C1-40ED-B46D-01B5FF223764}" type="presParOf" srcId="{8946136A-494C-4FE8-82C2-9476B50DDAE9}" destId="{598C6ABF-22C3-4C97-8DDB-D39A98331B35}" srcOrd="0" destOrd="0" presId="urn:microsoft.com/office/officeart/2005/8/layout/lProcess2"/>
    <dgm:cxn modelId="{DCC59767-658B-4AAF-B811-B2850EA0A9B7}" type="presParOf" srcId="{8946136A-494C-4FE8-82C2-9476B50DDAE9}" destId="{FFDE7487-8DC3-4BDA-A198-D00215589E7F}" srcOrd="1" destOrd="0" presId="urn:microsoft.com/office/officeart/2005/8/layout/lProcess2"/>
    <dgm:cxn modelId="{532DB503-8D9B-43F7-8706-74D73F162E12}" type="presParOf" srcId="{8946136A-494C-4FE8-82C2-9476B50DDAE9}" destId="{21A4C56A-7601-4700-AE9E-8508C6B248CA}" srcOrd="2" destOrd="0" presId="urn:microsoft.com/office/officeart/2005/8/layout/lProcess2"/>
    <dgm:cxn modelId="{EACADF00-0C7B-4372-8C88-56B715FC90CB}" type="presParOf" srcId="{8946136A-494C-4FE8-82C2-9476B50DDAE9}" destId="{56081A41-4B3C-4464-903F-1E874F19A4A4}" srcOrd="3" destOrd="0" presId="urn:microsoft.com/office/officeart/2005/8/layout/lProcess2"/>
    <dgm:cxn modelId="{7A6890B3-F9E7-432C-B672-86662778AE16}" type="presParOf" srcId="{8946136A-494C-4FE8-82C2-9476B50DDAE9}" destId="{E58E1108-5361-4324-A1FF-0781ECB2E8DD}" srcOrd="4" destOrd="0" presId="urn:microsoft.com/office/officeart/2005/8/layout/lProcess2"/>
    <dgm:cxn modelId="{A1397DC9-AEBB-40D1-B54A-D42943292F6C}" type="presParOf" srcId="{A21CA973-79BC-40DA-8340-0880DDD9B76A}" destId="{AEF84CAE-E473-4893-B324-063FA13581B6}" srcOrd="7" destOrd="0" presId="urn:microsoft.com/office/officeart/2005/8/layout/lProcess2"/>
    <dgm:cxn modelId="{B0A0A105-8C2A-4F4A-AA18-B75A0B6B4D37}" type="presParOf" srcId="{A21CA973-79BC-40DA-8340-0880DDD9B76A}" destId="{A3224DDD-18AC-4BB8-A5E4-92C6BE765957}" srcOrd="8" destOrd="0" presId="urn:microsoft.com/office/officeart/2005/8/layout/lProcess2"/>
    <dgm:cxn modelId="{2D5FBB0F-D373-4D84-960C-2213BEC0193A}" type="presParOf" srcId="{A3224DDD-18AC-4BB8-A5E4-92C6BE765957}" destId="{C6EBF719-12A9-4F74-A476-A15662C79E7F}" srcOrd="0" destOrd="0" presId="urn:microsoft.com/office/officeart/2005/8/layout/lProcess2"/>
    <dgm:cxn modelId="{75A6F190-D75B-43E8-A6D7-8424E72285BF}" type="presParOf" srcId="{A3224DDD-18AC-4BB8-A5E4-92C6BE765957}" destId="{C998963C-4312-48A0-B4E9-E844FC6B3A00}" srcOrd="1" destOrd="0" presId="urn:microsoft.com/office/officeart/2005/8/layout/lProcess2"/>
    <dgm:cxn modelId="{ED498F2D-FD1C-4F7C-9BFB-F27C4D6A1BE6}" type="presParOf" srcId="{A3224DDD-18AC-4BB8-A5E4-92C6BE765957}" destId="{3D3DAC37-B461-4B01-BE66-C10BC57F2000}" srcOrd="2" destOrd="0" presId="urn:microsoft.com/office/officeart/2005/8/layout/lProcess2"/>
    <dgm:cxn modelId="{698BB06C-37B1-4400-BB99-6DB90E0293BA}" type="presParOf" srcId="{3D3DAC37-B461-4B01-BE66-C10BC57F2000}" destId="{B1466F3E-A4E2-4BEE-9880-3D9CCD1A6770}" srcOrd="0" destOrd="0" presId="urn:microsoft.com/office/officeart/2005/8/layout/lProcess2"/>
    <dgm:cxn modelId="{4820A4DC-E2CF-482D-BF8B-FA4B7E14E4B4}" type="presParOf" srcId="{B1466F3E-A4E2-4BEE-9880-3D9CCD1A6770}" destId="{C5B59AB0-9ECC-4A49-826C-96F5296E2F1D}" srcOrd="0" destOrd="0" presId="urn:microsoft.com/office/officeart/2005/8/layout/lProcess2"/>
    <dgm:cxn modelId="{F30BE00E-AA7D-49A2-A84B-B48906E0CE12}" type="presParOf" srcId="{B1466F3E-A4E2-4BEE-9880-3D9CCD1A6770}" destId="{3E4D648F-7765-4BE2-BE49-F7A34EE6F75C}" srcOrd="1" destOrd="0" presId="urn:microsoft.com/office/officeart/2005/8/layout/lProcess2"/>
    <dgm:cxn modelId="{3632DF18-058A-4611-B4D3-3BD4A4897BDE}" type="presParOf" srcId="{B1466F3E-A4E2-4BEE-9880-3D9CCD1A6770}" destId="{8449B6AA-332F-431D-ABEF-22989D40E03C}" srcOrd="2" destOrd="0" presId="urn:microsoft.com/office/officeart/2005/8/layout/lProcess2"/>
    <dgm:cxn modelId="{E9CA4489-938D-4B60-A1C3-36DE787BB4C2}" type="presParOf" srcId="{B1466F3E-A4E2-4BEE-9880-3D9CCD1A6770}" destId="{A18C7D0E-4E1F-40F3-958C-4E7144A80072}" srcOrd="3" destOrd="0" presId="urn:microsoft.com/office/officeart/2005/8/layout/lProcess2"/>
    <dgm:cxn modelId="{6EC961CB-10D5-4284-9145-C3442357EAAA}" type="presParOf" srcId="{B1466F3E-A4E2-4BEE-9880-3D9CCD1A6770}" destId="{8F939158-FD2B-43DF-A99E-6ABE8B395A9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02E85-DA75-4C06-8EC5-52E75B8FBC8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E5B427A-3B96-438D-B72F-54F93EED365D}">
      <dgm:prSet/>
      <dgm:spPr/>
      <dgm:t>
        <a:bodyPr/>
        <a:lstStyle/>
        <a:p>
          <a:pPr rtl="0"/>
          <a:r>
            <a:rPr lang="en-US" dirty="0">
              <a:latin typeface="Acumin Pro"/>
            </a:rPr>
            <a:t>What issues came up last season that need to be addressed?</a:t>
          </a:r>
          <a:endParaRPr lang="en-US" dirty="0"/>
        </a:p>
      </dgm:t>
    </dgm:pt>
    <dgm:pt modelId="{73C0F9E8-49D8-41E1-A8FD-7A4F0A47D80B}" type="parTrans" cxnId="{8ABCA148-E8C6-49B2-A258-C542F4E9B3FD}">
      <dgm:prSet/>
      <dgm:spPr/>
      <dgm:t>
        <a:bodyPr/>
        <a:lstStyle/>
        <a:p>
          <a:endParaRPr lang="en-US"/>
        </a:p>
      </dgm:t>
    </dgm:pt>
    <dgm:pt modelId="{D01E84BB-6C49-4EAC-9706-EE26D68B2DE8}" type="sibTrans" cxnId="{8ABCA148-E8C6-49B2-A258-C542F4E9B3FD}">
      <dgm:prSet/>
      <dgm:spPr/>
      <dgm:t>
        <a:bodyPr/>
        <a:lstStyle/>
        <a:p>
          <a:endParaRPr lang="en-US"/>
        </a:p>
      </dgm:t>
    </dgm:pt>
    <dgm:pt modelId="{1CA44172-6786-4768-AB2D-534E89530BB8}">
      <dgm:prSet/>
      <dgm:spPr/>
      <dgm:t>
        <a:bodyPr/>
        <a:lstStyle/>
        <a:p>
          <a:r>
            <a:rPr lang="en-US" dirty="0">
              <a:latin typeface="Acumin Pro"/>
            </a:rPr>
            <a:t>Survey coaches, officials, assignors for feedback</a:t>
          </a:r>
        </a:p>
      </dgm:t>
    </dgm:pt>
    <dgm:pt modelId="{9198FDD5-85B1-4FF8-AD58-924B169E2D01}" type="parTrans" cxnId="{FD507CA4-4D64-4D99-BB23-257AEDBB420C}">
      <dgm:prSet/>
      <dgm:spPr/>
      <dgm:t>
        <a:bodyPr/>
        <a:lstStyle/>
        <a:p>
          <a:endParaRPr lang="en-US"/>
        </a:p>
      </dgm:t>
    </dgm:pt>
    <dgm:pt modelId="{F5E6D85D-5B2E-4C56-A793-48C08EF00CA0}" type="sibTrans" cxnId="{FD507CA4-4D64-4D99-BB23-257AEDBB420C}">
      <dgm:prSet/>
      <dgm:spPr/>
      <dgm:t>
        <a:bodyPr/>
        <a:lstStyle/>
        <a:p>
          <a:endParaRPr lang="en-US"/>
        </a:p>
      </dgm:t>
    </dgm:pt>
    <dgm:pt modelId="{232B6209-90B6-4DE6-83DE-48F30692AB5B}">
      <dgm:prSet/>
      <dgm:spPr/>
      <dgm:t>
        <a:bodyPr/>
        <a:lstStyle/>
        <a:p>
          <a:r>
            <a:rPr lang="en-US" dirty="0">
              <a:latin typeface="Acumin Pro"/>
            </a:rPr>
            <a:t>Look at points of emphasis for the upcoming year</a:t>
          </a:r>
        </a:p>
      </dgm:t>
    </dgm:pt>
    <dgm:pt modelId="{C3D468E2-24B5-49A3-AF8F-3892F339B9EA}" type="parTrans" cxnId="{1BB3A64A-D225-4F97-8A9D-01F998F4E439}">
      <dgm:prSet/>
      <dgm:spPr/>
      <dgm:t>
        <a:bodyPr/>
        <a:lstStyle/>
        <a:p>
          <a:endParaRPr lang="en-US"/>
        </a:p>
      </dgm:t>
    </dgm:pt>
    <dgm:pt modelId="{B66D79CB-AF86-47B7-AB29-C6FC234478C4}" type="sibTrans" cxnId="{1BB3A64A-D225-4F97-8A9D-01F998F4E439}">
      <dgm:prSet/>
      <dgm:spPr/>
      <dgm:t>
        <a:bodyPr/>
        <a:lstStyle/>
        <a:p>
          <a:endParaRPr lang="en-US"/>
        </a:p>
      </dgm:t>
    </dgm:pt>
    <dgm:pt modelId="{4EF8D478-1A07-4519-B483-5D035361E397}">
      <dgm:prSet/>
      <dgm:spPr/>
      <dgm:t>
        <a:bodyPr/>
        <a:lstStyle/>
        <a:p>
          <a:pPr rtl="0"/>
          <a:r>
            <a:rPr lang="en-US" dirty="0">
              <a:latin typeface="Acumin Pro"/>
            </a:rPr>
            <a:t>Use data from observations, tests and other resources </a:t>
          </a:r>
        </a:p>
      </dgm:t>
    </dgm:pt>
    <dgm:pt modelId="{00149035-1A33-46AE-8862-6EF5EB102DF0}" type="parTrans" cxnId="{3C23A127-D075-4321-8DD5-0690D03FBA4C}">
      <dgm:prSet/>
      <dgm:spPr/>
      <dgm:t>
        <a:bodyPr/>
        <a:lstStyle/>
        <a:p>
          <a:endParaRPr lang="en-US"/>
        </a:p>
      </dgm:t>
    </dgm:pt>
    <dgm:pt modelId="{86547663-4B9C-4C06-B833-49F7B7175CD1}" type="sibTrans" cxnId="{3C23A127-D075-4321-8DD5-0690D03FBA4C}">
      <dgm:prSet/>
      <dgm:spPr/>
      <dgm:t>
        <a:bodyPr/>
        <a:lstStyle/>
        <a:p>
          <a:endParaRPr lang="en-US"/>
        </a:p>
      </dgm:t>
    </dgm:pt>
    <dgm:pt modelId="{395A6215-9B87-41FA-8E9C-2A0DD787603A}">
      <dgm:prSet/>
      <dgm:spPr/>
      <dgm:t>
        <a:bodyPr/>
        <a:lstStyle/>
        <a:p>
          <a:pPr rtl="0"/>
          <a:r>
            <a:rPr lang="en-US" dirty="0">
              <a:latin typeface="Acumin Pro"/>
            </a:rPr>
            <a:t>What goals does your organization want to achieve this year? </a:t>
          </a:r>
        </a:p>
      </dgm:t>
    </dgm:pt>
    <dgm:pt modelId="{521032C6-2340-4843-A8CF-FC641015C0A2}" type="parTrans" cxnId="{9C7FBC82-0135-4FF3-8873-7BD07CEFF0B3}">
      <dgm:prSet/>
      <dgm:spPr/>
      <dgm:t>
        <a:bodyPr/>
        <a:lstStyle/>
        <a:p>
          <a:endParaRPr lang="en-US"/>
        </a:p>
      </dgm:t>
    </dgm:pt>
    <dgm:pt modelId="{24261F31-8361-44E6-A88C-46D426DB73F5}" type="sibTrans" cxnId="{9C7FBC82-0135-4FF3-8873-7BD07CEFF0B3}">
      <dgm:prSet/>
      <dgm:spPr/>
      <dgm:t>
        <a:bodyPr/>
        <a:lstStyle/>
        <a:p>
          <a:endParaRPr lang="en-US"/>
        </a:p>
      </dgm:t>
    </dgm:pt>
    <dgm:pt modelId="{61E89235-9633-4872-B54E-4FA4D683096A}" type="pres">
      <dgm:prSet presAssocID="{65602E85-DA75-4C06-8EC5-52E75B8FBC85}" presName="root" presStyleCnt="0">
        <dgm:presLayoutVars>
          <dgm:dir/>
          <dgm:resizeHandles val="exact"/>
        </dgm:presLayoutVars>
      </dgm:prSet>
      <dgm:spPr/>
    </dgm:pt>
    <dgm:pt modelId="{52E0E5F5-BE9F-463E-A7FB-09467039962F}" type="pres">
      <dgm:prSet presAssocID="{9E5B427A-3B96-438D-B72F-54F93EED365D}" presName="compNode" presStyleCnt="0"/>
      <dgm:spPr/>
    </dgm:pt>
    <dgm:pt modelId="{617AE2FB-F749-4AF3-92CB-2F6D74B5F274}" type="pres">
      <dgm:prSet presAssocID="{9E5B427A-3B96-438D-B72F-54F93EED365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8FDDD351-76F5-4C5D-9577-33B5BAFAB530}" type="pres">
      <dgm:prSet presAssocID="{9E5B427A-3B96-438D-B72F-54F93EED365D}" presName="spaceRect" presStyleCnt="0"/>
      <dgm:spPr/>
    </dgm:pt>
    <dgm:pt modelId="{3CDF1EF9-9738-42D3-8270-AC8B47B9B108}" type="pres">
      <dgm:prSet presAssocID="{9E5B427A-3B96-438D-B72F-54F93EED365D}" presName="textRect" presStyleLbl="revTx" presStyleIdx="0" presStyleCnt="5">
        <dgm:presLayoutVars>
          <dgm:chMax val="1"/>
          <dgm:chPref val="1"/>
        </dgm:presLayoutVars>
      </dgm:prSet>
      <dgm:spPr/>
    </dgm:pt>
    <dgm:pt modelId="{F02567AB-9C42-4911-849D-BCE415E46EAE}" type="pres">
      <dgm:prSet presAssocID="{D01E84BB-6C49-4EAC-9706-EE26D68B2DE8}" presName="sibTrans" presStyleCnt="0"/>
      <dgm:spPr/>
    </dgm:pt>
    <dgm:pt modelId="{C9018208-445F-44CC-AB52-F86A97692EFE}" type="pres">
      <dgm:prSet presAssocID="{1CA44172-6786-4768-AB2D-534E89530BB8}" presName="compNode" presStyleCnt="0"/>
      <dgm:spPr/>
    </dgm:pt>
    <dgm:pt modelId="{53D8DF27-FA11-4776-9CE3-9B2B996F1F4F}" type="pres">
      <dgm:prSet presAssocID="{1CA44172-6786-4768-AB2D-534E89530B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AEB5F04-6AC5-465C-9F5F-805FDCE31C7A}" type="pres">
      <dgm:prSet presAssocID="{1CA44172-6786-4768-AB2D-534E89530BB8}" presName="spaceRect" presStyleCnt="0"/>
      <dgm:spPr/>
    </dgm:pt>
    <dgm:pt modelId="{0FB9B10E-E1F3-4178-BA11-00973E2BD85A}" type="pres">
      <dgm:prSet presAssocID="{1CA44172-6786-4768-AB2D-534E89530BB8}" presName="textRect" presStyleLbl="revTx" presStyleIdx="1" presStyleCnt="5">
        <dgm:presLayoutVars>
          <dgm:chMax val="1"/>
          <dgm:chPref val="1"/>
        </dgm:presLayoutVars>
      </dgm:prSet>
      <dgm:spPr/>
    </dgm:pt>
    <dgm:pt modelId="{4B66A316-E884-4308-B22B-0B0DF38D684D}" type="pres">
      <dgm:prSet presAssocID="{F5E6D85D-5B2E-4C56-A793-48C08EF00CA0}" presName="sibTrans" presStyleCnt="0"/>
      <dgm:spPr/>
    </dgm:pt>
    <dgm:pt modelId="{B37F4BF8-9D61-4904-BB85-8F1407767480}" type="pres">
      <dgm:prSet presAssocID="{232B6209-90B6-4DE6-83DE-48F30692AB5B}" presName="compNode" presStyleCnt="0"/>
      <dgm:spPr/>
    </dgm:pt>
    <dgm:pt modelId="{B0C44FE9-F3BF-401E-99C5-D211B9305596}" type="pres">
      <dgm:prSet presAssocID="{232B6209-90B6-4DE6-83DE-48F30692AB5B}"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esearch"/>
        </a:ext>
      </dgm:extLst>
    </dgm:pt>
    <dgm:pt modelId="{43D38FA8-2BC7-4EA2-A458-28F343531C21}" type="pres">
      <dgm:prSet presAssocID="{232B6209-90B6-4DE6-83DE-48F30692AB5B}" presName="spaceRect" presStyleCnt="0"/>
      <dgm:spPr/>
    </dgm:pt>
    <dgm:pt modelId="{F869790F-9835-4D8B-9E38-EF8BBEA89EE0}" type="pres">
      <dgm:prSet presAssocID="{232B6209-90B6-4DE6-83DE-48F30692AB5B}" presName="textRect" presStyleLbl="revTx" presStyleIdx="2" presStyleCnt="5">
        <dgm:presLayoutVars>
          <dgm:chMax val="1"/>
          <dgm:chPref val="1"/>
        </dgm:presLayoutVars>
      </dgm:prSet>
      <dgm:spPr/>
    </dgm:pt>
    <dgm:pt modelId="{6AF1B934-01F5-4145-98EE-D8CBB1804F46}" type="pres">
      <dgm:prSet presAssocID="{B66D79CB-AF86-47B7-AB29-C6FC234478C4}" presName="sibTrans" presStyleCnt="0"/>
      <dgm:spPr/>
    </dgm:pt>
    <dgm:pt modelId="{9C009738-741F-4F03-82D3-DB336FEBA2EC}" type="pres">
      <dgm:prSet presAssocID="{4EF8D478-1A07-4519-B483-5D035361E397}" presName="compNode" presStyleCnt="0"/>
      <dgm:spPr/>
    </dgm:pt>
    <dgm:pt modelId="{A52D4EB7-0E1B-466C-92FA-9FA631A9E513}" type="pres">
      <dgm:prSet presAssocID="{4EF8D478-1A07-4519-B483-5D035361E3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6B58ABFF-1A7A-48D6-9889-5B970188B6D1}" type="pres">
      <dgm:prSet presAssocID="{4EF8D478-1A07-4519-B483-5D035361E397}" presName="spaceRect" presStyleCnt="0"/>
      <dgm:spPr/>
    </dgm:pt>
    <dgm:pt modelId="{545534A9-AC98-4A81-B2DF-81642FB76A30}" type="pres">
      <dgm:prSet presAssocID="{4EF8D478-1A07-4519-B483-5D035361E397}" presName="textRect" presStyleLbl="revTx" presStyleIdx="3" presStyleCnt="5">
        <dgm:presLayoutVars>
          <dgm:chMax val="1"/>
          <dgm:chPref val="1"/>
        </dgm:presLayoutVars>
      </dgm:prSet>
      <dgm:spPr/>
    </dgm:pt>
    <dgm:pt modelId="{8954A26F-3843-424F-ABAB-2DF49F169D41}" type="pres">
      <dgm:prSet presAssocID="{86547663-4B9C-4C06-B833-49F7B7175CD1}" presName="sibTrans" presStyleCnt="0"/>
      <dgm:spPr/>
    </dgm:pt>
    <dgm:pt modelId="{0096B79C-75F1-4BFA-B4E1-6A64646EDE09}" type="pres">
      <dgm:prSet presAssocID="{395A6215-9B87-41FA-8E9C-2A0DD787603A}" presName="compNode" presStyleCnt="0"/>
      <dgm:spPr/>
    </dgm:pt>
    <dgm:pt modelId="{471EC0D2-443A-41F8-90C2-CB5432E51759}" type="pres">
      <dgm:prSet presAssocID="{395A6215-9B87-41FA-8E9C-2A0DD787603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ullseye"/>
        </a:ext>
      </dgm:extLst>
    </dgm:pt>
    <dgm:pt modelId="{B0AAB854-1666-479F-BB4A-55F67D3D3DAA}" type="pres">
      <dgm:prSet presAssocID="{395A6215-9B87-41FA-8E9C-2A0DD787603A}" presName="spaceRect" presStyleCnt="0"/>
      <dgm:spPr/>
    </dgm:pt>
    <dgm:pt modelId="{A23B1B0A-3D8D-4535-8C46-54C2C6042CB5}" type="pres">
      <dgm:prSet presAssocID="{395A6215-9B87-41FA-8E9C-2A0DD787603A}" presName="textRect" presStyleLbl="revTx" presStyleIdx="4" presStyleCnt="5">
        <dgm:presLayoutVars>
          <dgm:chMax val="1"/>
          <dgm:chPref val="1"/>
        </dgm:presLayoutVars>
      </dgm:prSet>
      <dgm:spPr/>
    </dgm:pt>
  </dgm:ptLst>
  <dgm:cxnLst>
    <dgm:cxn modelId="{7A957E0C-4F1F-469D-AC20-5F542AD92654}" type="presOf" srcId="{1CA44172-6786-4768-AB2D-534E89530BB8}" destId="{0FB9B10E-E1F3-4178-BA11-00973E2BD85A}" srcOrd="0" destOrd="0" presId="urn:microsoft.com/office/officeart/2018/2/layout/IconLabelList"/>
    <dgm:cxn modelId="{3C23A127-D075-4321-8DD5-0690D03FBA4C}" srcId="{65602E85-DA75-4C06-8EC5-52E75B8FBC85}" destId="{4EF8D478-1A07-4519-B483-5D035361E397}" srcOrd="3" destOrd="0" parTransId="{00149035-1A33-46AE-8862-6EF5EB102DF0}" sibTransId="{86547663-4B9C-4C06-B833-49F7B7175CD1}"/>
    <dgm:cxn modelId="{06C64A60-ED7C-4B44-BA79-5473FEBB9EAD}" type="presOf" srcId="{4EF8D478-1A07-4519-B483-5D035361E397}" destId="{545534A9-AC98-4A81-B2DF-81642FB76A30}" srcOrd="0" destOrd="0" presId="urn:microsoft.com/office/officeart/2018/2/layout/IconLabelList"/>
    <dgm:cxn modelId="{51E2DE45-6E15-424F-96EE-8FAB979B23A9}" type="presOf" srcId="{232B6209-90B6-4DE6-83DE-48F30692AB5B}" destId="{F869790F-9835-4D8B-9E38-EF8BBEA89EE0}" srcOrd="0" destOrd="0" presId="urn:microsoft.com/office/officeart/2018/2/layout/IconLabelList"/>
    <dgm:cxn modelId="{8ABCA148-E8C6-49B2-A258-C542F4E9B3FD}" srcId="{65602E85-DA75-4C06-8EC5-52E75B8FBC85}" destId="{9E5B427A-3B96-438D-B72F-54F93EED365D}" srcOrd="0" destOrd="0" parTransId="{73C0F9E8-49D8-41E1-A8FD-7A4F0A47D80B}" sibTransId="{D01E84BB-6C49-4EAC-9706-EE26D68B2DE8}"/>
    <dgm:cxn modelId="{1BB3A64A-D225-4F97-8A9D-01F998F4E439}" srcId="{65602E85-DA75-4C06-8EC5-52E75B8FBC85}" destId="{232B6209-90B6-4DE6-83DE-48F30692AB5B}" srcOrd="2" destOrd="0" parTransId="{C3D468E2-24B5-49A3-AF8F-3892F339B9EA}" sibTransId="{B66D79CB-AF86-47B7-AB29-C6FC234478C4}"/>
    <dgm:cxn modelId="{E2722E4F-ADF6-4708-A4EA-B112A664156F}" type="presOf" srcId="{65602E85-DA75-4C06-8EC5-52E75B8FBC85}" destId="{61E89235-9633-4872-B54E-4FA4D683096A}" srcOrd="0" destOrd="0" presId="urn:microsoft.com/office/officeart/2018/2/layout/IconLabelList"/>
    <dgm:cxn modelId="{9924517B-315F-4531-ACBC-92ADB550714E}" type="presOf" srcId="{395A6215-9B87-41FA-8E9C-2A0DD787603A}" destId="{A23B1B0A-3D8D-4535-8C46-54C2C6042CB5}" srcOrd="0" destOrd="0" presId="urn:microsoft.com/office/officeart/2018/2/layout/IconLabelList"/>
    <dgm:cxn modelId="{9C7FBC82-0135-4FF3-8873-7BD07CEFF0B3}" srcId="{65602E85-DA75-4C06-8EC5-52E75B8FBC85}" destId="{395A6215-9B87-41FA-8E9C-2A0DD787603A}" srcOrd="4" destOrd="0" parTransId="{521032C6-2340-4843-A8CF-FC641015C0A2}" sibTransId="{24261F31-8361-44E6-A88C-46D426DB73F5}"/>
    <dgm:cxn modelId="{9A9AAB94-43D4-42A8-A886-851151E9161E}" type="presOf" srcId="{9E5B427A-3B96-438D-B72F-54F93EED365D}" destId="{3CDF1EF9-9738-42D3-8270-AC8B47B9B108}" srcOrd="0" destOrd="0" presId="urn:microsoft.com/office/officeart/2018/2/layout/IconLabelList"/>
    <dgm:cxn modelId="{FD507CA4-4D64-4D99-BB23-257AEDBB420C}" srcId="{65602E85-DA75-4C06-8EC5-52E75B8FBC85}" destId="{1CA44172-6786-4768-AB2D-534E89530BB8}" srcOrd="1" destOrd="0" parTransId="{9198FDD5-85B1-4FF8-AD58-924B169E2D01}" sibTransId="{F5E6D85D-5B2E-4C56-A793-48C08EF00CA0}"/>
    <dgm:cxn modelId="{192663CE-7D79-4287-9D9B-DF67A7C940CD}" type="presParOf" srcId="{61E89235-9633-4872-B54E-4FA4D683096A}" destId="{52E0E5F5-BE9F-463E-A7FB-09467039962F}" srcOrd="0" destOrd="0" presId="urn:microsoft.com/office/officeart/2018/2/layout/IconLabelList"/>
    <dgm:cxn modelId="{12FA14CD-3D0D-49C6-82F2-FAD9AE8D9ADC}" type="presParOf" srcId="{52E0E5F5-BE9F-463E-A7FB-09467039962F}" destId="{617AE2FB-F749-4AF3-92CB-2F6D74B5F274}" srcOrd="0" destOrd="0" presId="urn:microsoft.com/office/officeart/2018/2/layout/IconLabelList"/>
    <dgm:cxn modelId="{98DBD1CD-0416-4404-B5B8-7C619828426B}" type="presParOf" srcId="{52E0E5F5-BE9F-463E-A7FB-09467039962F}" destId="{8FDDD351-76F5-4C5D-9577-33B5BAFAB530}" srcOrd="1" destOrd="0" presId="urn:microsoft.com/office/officeart/2018/2/layout/IconLabelList"/>
    <dgm:cxn modelId="{954A4943-1C17-4171-8080-726B52A0C4A5}" type="presParOf" srcId="{52E0E5F5-BE9F-463E-A7FB-09467039962F}" destId="{3CDF1EF9-9738-42D3-8270-AC8B47B9B108}" srcOrd="2" destOrd="0" presId="urn:microsoft.com/office/officeart/2018/2/layout/IconLabelList"/>
    <dgm:cxn modelId="{C432C3EC-0EB2-4F9B-AB17-A08F4CF6A67D}" type="presParOf" srcId="{61E89235-9633-4872-B54E-4FA4D683096A}" destId="{F02567AB-9C42-4911-849D-BCE415E46EAE}" srcOrd="1" destOrd="0" presId="urn:microsoft.com/office/officeart/2018/2/layout/IconLabelList"/>
    <dgm:cxn modelId="{C60E4BA2-46F0-4D82-A039-9C18DF9CA775}" type="presParOf" srcId="{61E89235-9633-4872-B54E-4FA4D683096A}" destId="{C9018208-445F-44CC-AB52-F86A97692EFE}" srcOrd="2" destOrd="0" presId="urn:microsoft.com/office/officeart/2018/2/layout/IconLabelList"/>
    <dgm:cxn modelId="{0BFE224A-4F7D-429D-853E-2941371A1DEC}" type="presParOf" srcId="{C9018208-445F-44CC-AB52-F86A97692EFE}" destId="{53D8DF27-FA11-4776-9CE3-9B2B996F1F4F}" srcOrd="0" destOrd="0" presId="urn:microsoft.com/office/officeart/2018/2/layout/IconLabelList"/>
    <dgm:cxn modelId="{90548BC9-4057-4F76-9166-3B1DD6084DEA}" type="presParOf" srcId="{C9018208-445F-44CC-AB52-F86A97692EFE}" destId="{3AEB5F04-6AC5-465C-9F5F-805FDCE31C7A}" srcOrd="1" destOrd="0" presId="urn:microsoft.com/office/officeart/2018/2/layout/IconLabelList"/>
    <dgm:cxn modelId="{95C093AD-163B-46F0-9CD3-781E1BDF7A9A}" type="presParOf" srcId="{C9018208-445F-44CC-AB52-F86A97692EFE}" destId="{0FB9B10E-E1F3-4178-BA11-00973E2BD85A}" srcOrd="2" destOrd="0" presId="urn:microsoft.com/office/officeart/2018/2/layout/IconLabelList"/>
    <dgm:cxn modelId="{B30910CD-05C8-4423-940B-A8EC8D3F14DB}" type="presParOf" srcId="{61E89235-9633-4872-B54E-4FA4D683096A}" destId="{4B66A316-E884-4308-B22B-0B0DF38D684D}" srcOrd="3" destOrd="0" presId="urn:microsoft.com/office/officeart/2018/2/layout/IconLabelList"/>
    <dgm:cxn modelId="{0B2A1D29-402A-4A46-AE41-A0EFDFC8BA00}" type="presParOf" srcId="{61E89235-9633-4872-B54E-4FA4D683096A}" destId="{B37F4BF8-9D61-4904-BB85-8F1407767480}" srcOrd="4" destOrd="0" presId="urn:microsoft.com/office/officeart/2018/2/layout/IconLabelList"/>
    <dgm:cxn modelId="{0A35C805-3323-48E4-9448-D67F21DB5E0B}" type="presParOf" srcId="{B37F4BF8-9D61-4904-BB85-8F1407767480}" destId="{B0C44FE9-F3BF-401E-99C5-D211B9305596}" srcOrd="0" destOrd="0" presId="urn:microsoft.com/office/officeart/2018/2/layout/IconLabelList"/>
    <dgm:cxn modelId="{1D508594-60F1-47F0-A52A-C14FA62305BA}" type="presParOf" srcId="{B37F4BF8-9D61-4904-BB85-8F1407767480}" destId="{43D38FA8-2BC7-4EA2-A458-28F343531C21}" srcOrd="1" destOrd="0" presId="urn:microsoft.com/office/officeart/2018/2/layout/IconLabelList"/>
    <dgm:cxn modelId="{ECC6995C-13A3-43E8-ABE8-B0C8DF6DC8EF}" type="presParOf" srcId="{B37F4BF8-9D61-4904-BB85-8F1407767480}" destId="{F869790F-9835-4D8B-9E38-EF8BBEA89EE0}" srcOrd="2" destOrd="0" presId="urn:microsoft.com/office/officeart/2018/2/layout/IconLabelList"/>
    <dgm:cxn modelId="{316BCBAD-40DC-4ED4-BAE8-99C6D30FC2D4}" type="presParOf" srcId="{61E89235-9633-4872-B54E-4FA4D683096A}" destId="{6AF1B934-01F5-4145-98EE-D8CBB1804F46}" srcOrd="5" destOrd="0" presId="urn:microsoft.com/office/officeart/2018/2/layout/IconLabelList"/>
    <dgm:cxn modelId="{22543301-DBEA-425B-B226-B08CBB46E9DA}" type="presParOf" srcId="{61E89235-9633-4872-B54E-4FA4D683096A}" destId="{9C009738-741F-4F03-82D3-DB336FEBA2EC}" srcOrd="6" destOrd="0" presId="urn:microsoft.com/office/officeart/2018/2/layout/IconLabelList"/>
    <dgm:cxn modelId="{B1666018-C026-4EE3-BBAE-6B9BCB14AD90}" type="presParOf" srcId="{9C009738-741F-4F03-82D3-DB336FEBA2EC}" destId="{A52D4EB7-0E1B-466C-92FA-9FA631A9E513}" srcOrd="0" destOrd="0" presId="urn:microsoft.com/office/officeart/2018/2/layout/IconLabelList"/>
    <dgm:cxn modelId="{ADA70585-6428-4D1C-8B80-4FB73CED5D23}" type="presParOf" srcId="{9C009738-741F-4F03-82D3-DB336FEBA2EC}" destId="{6B58ABFF-1A7A-48D6-9889-5B970188B6D1}" srcOrd="1" destOrd="0" presId="urn:microsoft.com/office/officeart/2018/2/layout/IconLabelList"/>
    <dgm:cxn modelId="{9ADB423C-8A2B-4C0C-9F80-BFB29B09A5BE}" type="presParOf" srcId="{9C009738-741F-4F03-82D3-DB336FEBA2EC}" destId="{545534A9-AC98-4A81-B2DF-81642FB76A30}" srcOrd="2" destOrd="0" presId="urn:microsoft.com/office/officeart/2018/2/layout/IconLabelList"/>
    <dgm:cxn modelId="{BE15112D-6BB9-4D5F-AB69-B4F6A554D402}" type="presParOf" srcId="{61E89235-9633-4872-B54E-4FA4D683096A}" destId="{8954A26F-3843-424F-ABAB-2DF49F169D41}" srcOrd="7" destOrd="0" presId="urn:microsoft.com/office/officeart/2018/2/layout/IconLabelList"/>
    <dgm:cxn modelId="{60C64971-5B7E-43A5-9733-9D693A5605C2}" type="presParOf" srcId="{61E89235-9633-4872-B54E-4FA4D683096A}" destId="{0096B79C-75F1-4BFA-B4E1-6A64646EDE09}" srcOrd="8" destOrd="0" presId="urn:microsoft.com/office/officeart/2018/2/layout/IconLabelList"/>
    <dgm:cxn modelId="{8DCDD2F5-81AA-47F1-B50E-9B249DCAC604}" type="presParOf" srcId="{0096B79C-75F1-4BFA-B4E1-6A64646EDE09}" destId="{471EC0D2-443A-41F8-90C2-CB5432E51759}" srcOrd="0" destOrd="0" presId="urn:microsoft.com/office/officeart/2018/2/layout/IconLabelList"/>
    <dgm:cxn modelId="{DC51262B-43CB-4F03-86AE-7E113BC94689}" type="presParOf" srcId="{0096B79C-75F1-4BFA-B4E1-6A64646EDE09}" destId="{B0AAB854-1666-479F-BB4A-55F67D3D3DAA}" srcOrd="1" destOrd="0" presId="urn:microsoft.com/office/officeart/2018/2/layout/IconLabelList"/>
    <dgm:cxn modelId="{F5482418-640C-4AEB-931C-1EA4630EB57F}" type="presParOf" srcId="{0096B79C-75F1-4BFA-B4E1-6A64646EDE09}" destId="{A23B1B0A-3D8D-4535-8C46-54C2C6042CB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A56DC8-D9EB-447C-BDA8-DC2A40FBA8C2}"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0DAEF9C0-6267-4279-AAA6-E57F1C2CAF08}">
      <dgm:prSet phldrT="[Text]" phldr="0"/>
      <dgm:spPr/>
      <dgm:t>
        <a:bodyPr/>
        <a:lstStyle/>
        <a:p>
          <a:pPr rtl="0"/>
          <a:r>
            <a:rPr lang="en-US" b="1" dirty="0">
              <a:solidFill>
                <a:srgbClr val="00205B"/>
              </a:solidFill>
              <a:latin typeface="Acumin Pro"/>
            </a:rPr>
            <a:t>STEP LEARNER</a:t>
          </a:r>
        </a:p>
      </dgm:t>
    </dgm:pt>
    <dgm:pt modelId="{F7CDA597-E8B3-479C-A1C2-2755A89278C4}" type="parTrans" cxnId="{AB66712A-5505-4BBD-B3FF-D1C06BEAF76A}">
      <dgm:prSet/>
      <dgm:spPr/>
      <dgm:t>
        <a:bodyPr/>
        <a:lstStyle/>
        <a:p>
          <a:endParaRPr lang="en-US"/>
        </a:p>
      </dgm:t>
    </dgm:pt>
    <dgm:pt modelId="{A70490FA-F168-4BCD-A1EE-1787779C7273}" type="sibTrans" cxnId="{AB66712A-5505-4BBD-B3FF-D1C06BEAF76A}">
      <dgm:prSet/>
      <dgm:spPr/>
      <dgm:t>
        <a:bodyPr/>
        <a:lstStyle/>
        <a:p>
          <a:endParaRPr lang="en-US"/>
        </a:p>
      </dgm:t>
    </dgm:pt>
    <dgm:pt modelId="{70A207C1-F3C9-4488-9034-47C8F5436252}">
      <dgm:prSet phldrT="[Text]" phldr="0"/>
      <dgm:spPr/>
      <dgm:t>
        <a:bodyPr/>
        <a:lstStyle/>
        <a:p>
          <a:pPr rtl="0"/>
          <a:r>
            <a:rPr lang="en-US" dirty="0">
              <a:latin typeface="Acumin Pro"/>
            </a:rPr>
            <a:t>Follows steps to learn</a:t>
          </a:r>
        </a:p>
      </dgm:t>
    </dgm:pt>
    <dgm:pt modelId="{502CED76-2D2E-4ADF-9471-82293DC0208B}" type="parTrans" cxnId="{218A73E0-8EB9-4272-B5CC-A00BA55627F6}">
      <dgm:prSet/>
      <dgm:spPr/>
      <dgm:t>
        <a:bodyPr/>
        <a:lstStyle/>
        <a:p>
          <a:endParaRPr lang="en-US"/>
        </a:p>
      </dgm:t>
    </dgm:pt>
    <dgm:pt modelId="{87C48B2F-9300-4BC0-B0CE-0C5ADCB8A32E}" type="sibTrans" cxnId="{218A73E0-8EB9-4272-B5CC-A00BA55627F6}">
      <dgm:prSet/>
      <dgm:spPr/>
      <dgm:t>
        <a:bodyPr/>
        <a:lstStyle/>
        <a:p>
          <a:endParaRPr lang="en-US"/>
        </a:p>
      </dgm:t>
    </dgm:pt>
    <dgm:pt modelId="{280F6B0A-DF74-45EF-9FAC-EFF9BD222D12}">
      <dgm:prSet phldrT="[Text]" phldr="0"/>
      <dgm:spPr/>
      <dgm:t>
        <a:bodyPr/>
        <a:lstStyle/>
        <a:p>
          <a:pPr rtl="0"/>
          <a:r>
            <a:rPr lang="en-US" dirty="0">
              <a:latin typeface="Acumin Pro"/>
            </a:rPr>
            <a:t>Desires goals &amp; practicality</a:t>
          </a:r>
        </a:p>
      </dgm:t>
    </dgm:pt>
    <dgm:pt modelId="{5293CE45-CD03-4602-9377-E1DB3E407603}" type="parTrans" cxnId="{08FF8E32-5EBE-4E23-8184-8246E836BBCD}">
      <dgm:prSet/>
      <dgm:spPr/>
      <dgm:t>
        <a:bodyPr/>
        <a:lstStyle/>
        <a:p>
          <a:endParaRPr lang="en-US"/>
        </a:p>
      </dgm:t>
    </dgm:pt>
    <dgm:pt modelId="{1EAF0724-3761-4FDE-A2E6-91C731BA5DF6}" type="sibTrans" cxnId="{08FF8E32-5EBE-4E23-8184-8246E836BBCD}">
      <dgm:prSet/>
      <dgm:spPr/>
      <dgm:t>
        <a:bodyPr/>
        <a:lstStyle/>
        <a:p>
          <a:endParaRPr lang="en-US"/>
        </a:p>
      </dgm:t>
    </dgm:pt>
    <dgm:pt modelId="{A2333CEA-0930-48B0-B19C-1F8472D91F38}">
      <dgm:prSet phldrT="[Text]" phldr="0"/>
      <dgm:spPr/>
      <dgm:t>
        <a:bodyPr/>
        <a:lstStyle/>
        <a:p>
          <a:pPr rtl="0"/>
          <a:r>
            <a:rPr lang="en-US" i="1" dirty="0">
              <a:latin typeface="Acumin Pro"/>
            </a:rPr>
            <a:t>"Tell me what I need to do &amp; I'll get it done!"</a:t>
          </a:r>
        </a:p>
      </dgm:t>
    </dgm:pt>
    <dgm:pt modelId="{FB7D0F40-278B-4CFE-A59D-895E0F2C7BFA}" type="parTrans" cxnId="{108B6A75-1B99-4524-8723-F98ACE41A67D}">
      <dgm:prSet/>
      <dgm:spPr/>
      <dgm:t>
        <a:bodyPr/>
        <a:lstStyle/>
        <a:p>
          <a:endParaRPr lang="en-US"/>
        </a:p>
      </dgm:t>
    </dgm:pt>
    <dgm:pt modelId="{1D302EC9-25B0-47D5-839C-612AD3ABF631}" type="sibTrans" cxnId="{108B6A75-1B99-4524-8723-F98ACE41A67D}">
      <dgm:prSet/>
      <dgm:spPr/>
      <dgm:t>
        <a:bodyPr/>
        <a:lstStyle/>
        <a:p>
          <a:endParaRPr lang="en-US"/>
        </a:p>
      </dgm:t>
    </dgm:pt>
    <dgm:pt modelId="{3155EDA7-DA53-44A6-B140-436142C926B1}">
      <dgm:prSet phldrT="[Text]" phldr="0"/>
      <dgm:spPr/>
      <dgm:t>
        <a:bodyPr/>
        <a:lstStyle/>
        <a:p>
          <a:pPr rtl="0"/>
          <a:r>
            <a:rPr lang="en-US" b="1" dirty="0">
              <a:solidFill>
                <a:srgbClr val="00205B"/>
              </a:solidFill>
              <a:latin typeface="Acumin Pro"/>
            </a:rPr>
            <a:t>TALK LEARNER</a:t>
          </a:r>
        </a:p>
      </dgm:t>
    </dgm:pt>
    <dgm:pt modelId="{BA4CFEF9-C15B-4720-AC71-700E25CAC48A}" type="parTrans" cxnId="{2C781565-DDF7-4BE7-9522-5BDBF8507EF3}">
      <dgm:prSet/>
      <dgm:spPr/>
      <dgm:t>
        <a:bodyPr/>
        <a:lstStyle/>
        <a:p>
          <a:endParaRPr lang="en-US"/>
        </a:p>
      </dgm:t>
    </dgm:pt>
    <dgm:pt modelId="{B2C0B0EA-9B18-4095-922F-2514E56E7EAE}" type="sibTrans" cxnId="{2C781565-DDF7-4BE7-9522-5BDBF8507EF3}">
      <dgm:prSet/>
      <dgm:spPr/>
      <dgm:t>
        <a:bodyPr/>
        <a:lstStyle/>
        <a:p>
          <a:endParaRPr lang="en-US"/>
        </a:p>
      </dgm:t>
    </dgm:pt>
    <dgm:pt modelId="{1CD859E5-AD31-4882-8B6D-45BAF40A4FE9}">
      <dgm:prSet phldrT="[Text]" phldr="0"/>
      <dgm:spPr/>
      <dgm:t>
        <a:bodyPr/>
        <a:lstStyle/>
        <a:p>
          <a:pPr rtl="0"/>
          <a:r>
            <a:rPr lang="en-US" dirty="0">
              <a:latin typeface="Acumin Pro"/>
            </a:rPr>
            <a:t>Rephrases to learn</a:t>
          </a:r>
        </a:p>
      </dgm:t>
    </dgm:pt>
    <dgm:pt modelId="{D0D94785-6301-4FDF-B525-1E40B59F4B7D}" type="parTrans" cxnId="{90BA9763-CEAA-463E-81E0-377AF74AC19A}">
      <dgm:prSet/>
      <dgm:spPr/>
      <dgm:t>
        <a:bodyPr/>
        <a:lstStyle/>
        <a:p>
          <a:endParaRPr lang="en-US"/>
        </a:p>
      </dgm:t>
    </dgm:pt>
    <dgm:pt modelId="{D4A536F7-B972-4568-B2ED-A24B53225B4D}" type="sibTrans" cxnId="{90BA9763-CEAA-463E-81E0-377AF74AC19A}">
      <dgm:prSet/>
      <dgm:spPr/>
      <dgm:t>
        <a:bodyPr/>
        <a:lstStyle/>
        <a:p>
          <a:endParaRPr lang="en-US"/>
        </a:p>
      </dgm:t>
    </dgm:pt>
    <dgm:pt modelId="{BC7DBACA-E499-4350-85FE-64BEFBB1AC3F}">
      <dgm:prSet phldrT="[Text]" phldr="0"/>
      <dgm:spPr/>
      <dgm:t>
        <a:bodyPr/>
        <a:lstStyle/>
        <a:p>
          <a:pPr rtl="0"/>
          <a:r>
            <a:rPr lang="en-US" dirty="0">
              <a:latin typeface="Acumin Pro"/>
            </a:rPr>
            <a:t>Desires verbal exchange</a:t>
          </a:r>
        </a:p>
      </dgm:t>
    </dgm:pt>
    <dgm:pt modelId="{05BFA45A-5AFD-411D-A271-FBDF0990BF22}" type="parTrans" cxnId="{82716F31-F1F0-45BF-B494-F0935CDDCD4C}">
      <dgm:prSet/>
      <dgm:spPr/>
      <dgm:t>
        <a:bodyPr/>
        <a:lstStyle/>
        <a:p>
          <a:endParaRPr lang="en-US"/>
        </a:p>
      </dgm:t>
    </dgm:pt>
    <dgm:pt modelId="{9390AC28-7319-4BDB-8449-35AA35E95449}" type="sibTrans" cxnId="{82716F31-F1F0-45BF-B494-F0935CDDCD4C}">
      <dgm:prSet/>
      <dgm:spPr/>
      <dgm:t>
        <a:bodyPr/>
        <a:lstStyle/>
        <a:p>
          <a:endParaRPr lang="en-US"/>
        </a:p>
      </dgm:t>
    </dgm:pt>
    <dgm:pt modelId="{C8D5282A-EAAC-4679-B7FA-4DAE6BBED608}">
      <dgm:prSet phldrT="[Text]" phldr="0"/>
      <dgm:spPr/>
      <dgm:t>
        <a:bodyPr/>
        <a:lstStyle/>
        <a:p>
          <a:pPr rtl="0"/>
          <a:r>
            <a:rPr lang="en-US" i="1" dirty="0">
              <a:latin typeface="Acumin Pro"/>
            </a:rPr>
            <a:t>"Can you repeat that?"</a:t>
          </a:r>
        </a:p>
      </dgm:t>
    </dgm:pt>
    <dgm:pt modelId="{75ACE537-FFDB-4AE6-A57C-E915C0B126EF}" type="parTrans" cxnId="{B035C6E7-6D1C-4FB6-B4AD-D6E32EF737FB}">
      <dgm:prSet/>
      <dgm:spPr/>
      <dgm:t>
        <a:bodyPr/>
        <a:lstStyle/>
        <a:p>
          <a:endParaRPr lang="en-US"/>
        </a:p>
      </dgm:t>
    </dgm:pt>
    <dgm:pt modelId="{3327F128-1261-494E-A93E-7703FDF1EB99}" type="sibTrans" cxnId="{B035C6E7-6D1C-4FB6-B4AD-D6E32EF737FB}">
      <dgm:prSet/>
      <dgm:spPr/>
      <dgm:t>
        <a:bodyPr/>
        <a:lstStyle/>
        <a:p>
          <a:endParaRPr lang="en-US"/>
        </a:p>
      </dgm:t>
    </dgm:pt>
    <dgm:pt modelId="{5E904BA6-D110-42A0-A2A0-E4984F00CA18}">
      <dgm:prSet phldrT="[Text]" phldr="0"/>
      <dgm:spPr/>
      <dgm:t>
        <a:bodyPr/>
        <a:lstStyle/>
        <a:p>
          <a:pPr rtl="0"/>
          <a:r>
            <a:rPr lang="en-US" b="1" dirty="0">
              <a:solidFill>
                <a:srgbClr val="00205B"/>
              </a:solidFill>
              <a:latin typeface="Acumin Pro"/>
            </a:rPr>
            <a:t>RESEARCH LEARNER</a:t>
          </a:r>
        </a:p>
      </dgm:t>
    </dgm:pt>
    <dgm:pt modelId="{472A6327-8DAC-4572-8EBB-156B11C23CAC}" type="parTrans" cxnId="{E587EADC-FC99-4390-B043-F57805238028}">
      <dgm:prSet/>
      <dgm:spPr/>
      <dgm:t>
        <a:bodyPr/>
        <a:lstStyle/>
        <a:p>
          <a:endParaRPr lang="en-US"/>
        </a:p>
      </dgm:t>
    </dgm:pt>
    <dgm:pt modelId="{05CE7685-A1CE-4FE7-8A55-E4585ADE7DCB}" type="sibTrans" cxnId="{E587EADC-FC99-4390-B043-F57805238028}">
      <dgm:prSet/>
      <dgm:spPr/>
      <dgm:t>
        <a:bodyPr/>
        <a:lstStyle/>
        <a:p>
          <a:endParaRPr lang="en-US"/>
        </a:p>
      </dgm:t>
    </dgm:pt>
    <dgm:pt modelId="{56A10B40-D8BF-4717-AF35-E99507A552E0}">
      <dgm:prSet phldr="0"/>
      <dgm:spPr/>
      <dgm:t>
        <a:bodyPr/>
        <a:lstStyle/>
        <a:p>
          <a:pPr rtl="0"/>
          <a:r>
            <a:rPr lang="en-US" b="1" i="0" dirty="0">
              <a:solidFill>
                <a:srgbClr val="00205B"/>
              </a:solidFill>
              <a:latin typeface="Acumin Pro"/>
            </a:rPr>
            <a:t>CREATIVE LEARNER</a:t>
          </a:r>
        </a:p>
      </dgm:t>
    </dgm:pt>
    <dgm:pt modelId="{F5573910-D1A5-4A7C-9586-FE98F15805C9}" type="parTrans" cxnId="{632FD4BA-E3F1-493F-BCF9-B5EB58A64217}">
      <dgm:prSet/>
      <dgm:spPr/>
      <dgm:t>
        <a:bodyPr/>
        <a:lstStyle/>
        <a:p>
          <a:endParaRPr lang="en-US"/>
        </a:p>
      </dgm:t>
    </dgm:pt>
    <dgm:pt modelId="{B5B47565-8957-42E3-8CFE-23B98A1C2FE9}" type="sibTrans" cxnId="{632FD4BA-E3F1-493F-BCF9-B5EB58A64217}">
      <dgm:prSet/>
      <dgm:spPr/>
      <dgm:t>
        <a:bodyPr/>
        <a:lstStyle/>
        <a:p>
          <a:endParaRPr lang="en-US"/>
        </a:p>
      </dgm:t>
    </dgm:pt>
    <dgm:pt modelId="{7F862C7D-08EE-4955-8775-334115D5B7B4}">
      <dgm:prSet phldr="0"/>
      <dgm:spPr/>
      <dgm:t>
        <a:bodyPr/>
        <a:lstStyle/>
        <a:p>
          <a:pPr rtl="0"/>
          <a:r>
            <a:rPr lang="en-US" i="0" dirty="0">
              <a:latin typeface="Acumin Pro"/>
            </a:rPr>
            <a:t>Sythesizes to learn</a:t>
          </a:r>
        </a:p>
      </dgm:t>
    </dgm:pt>
    <dgm:pt modelId="{D8FFE5E3-5DE8-4B18-A53E-5E69C9F7A2B0}" type="parTrans" cxnId="{D99ABC5A-C237-4384-B273-4D4A3A26608C}">
      <dgm:prSet/>
      <dgm:spPr/>
      <dgm:t>
        <a:bodyPr/>
        <a:lstStyle/>
        <a:p>
          <a:endParaRPr lang="en-US"/>
        </a:p>
      </dgm:t>
    </dgm:pt>
    <dgm:pt modelId="{F3534774-08C9-4754-BD15-39B918B1FCB2}" type="sibTrans" cxnId="{D99ABC5A-C237-4384-B273-4D4A3A26608C}">
      <dgm:prSet/>
      <dgm:spPr/>
      <dgm:t>
        <a:bodyPr/>
        <a:lstStyle/>
        <a:p>
          <a:endParaRPr lang="en-US"/>
        </a:p>
      </dgm:t>
    </dgm:pt>
    <dgm:pt modelId="{122B7380-A360-4FB7-BA95-4C2F85FADAD0}">
      <dgm:prSet phldr="0"/>
      <dgm:spPr/>
      <dgm:t>
        <a:bodyPr/>
        <a:lstStyle/>
        <a:p>
          <a:r>
            <a:rPr lang="en-US" i="1" dirty="0">
              <a:latin typeface="Acumin Pro"/>
            </a:rPr>
            <a:t>"Let me ask about this situation..."</a:t>
          </a:r>
        </a:p>
      </dgm:t>
    </dgm:pt>
    <dgm:pt modelId="{4C3BCFAC-6DB3-4D0B-B2B5-2A15F05D054E}" type="parTrans" cxnId="{1E75DF0B-F063-442A-A422-36AE95E0939E}">
      <dgm:prSet/>
      <dgm:spPr/>
      <dgm:t>
        <a:bodyPr/>
        <a:lstStyle/>
        <a:p>
          <a:endParaRPr lang="en-US"/>
        </a:p>
      </dgm:t>
    </dgm:pt>
    <dgm:pt modelId="{0CF20D57-62A6-44BD-906A-CA732ACBAA60}" type="sibTrans" cxnId="{1E75DF0B-F063-442A-A422-36AE95E0939E}">
      <dgm:prSet/>
      <dgm:spPr/>
      <dgm:t>
        <a:bodyPr/>
        <a:lstStyle/>
        <a:p>
          <a:endParaRPr lang="en-US"/>
        </a:p>
      </dgm:t>
    </dgm:pt>
    <dgm:pt modelId="{C955FF2A-FCB0-45A1-B282-F90BF22755EA}">
      <dgm:prSet phldr="0"/>
      <dgm:spPr/>
      <dgm:t>
        <a:bodyPr/>
        <a:lstStyle/>
        <a:p>
          <a:pPr rtl="0"/>
          <a:r>
            <a:rPr lang="en-US" i="0" dirty="0">
              <a:latin typeface="Acumin Pro"/>
            </a:rPr>
            <a:t>Desiree to generate something</a:t>
          </a:r>
        </a:p>
      </dgm:t>
    </dgm:pt>
    <dgm:pt modelId="{D2A153C5-53EC-4FD3-B133-5C49F08DCACF}" type="parTrans" cxnId="{31553DCF-D4E1-4C65-817C-7A3AA8F7C118}">
      <dgm:prSet/>
      <dgm:spPr/>
      <dgm:t>
        <a:bodyPr/>
        <a:lstStyle/>
        <a:p>
          <a:endParaRPr lang="en-US"/>
        </a:p>
      </dgm:t>
    </dgm:pt>
    <dgm:pt modelId="{6520DDF5-6711-4417-8398-3034EBCD7CBE}" type="sibTrans" cxnId="{31553DCF-D4E1-4C65-817C-7A3AA8F7C118}">
      <dgm:prSet/>
      <dgm:spPr/>
      <dgm:t>
        <a:bodyPr/>
        <a:lstStyle/>
        <a:p>
          <a:endParaRPr lang="en-US"/>
        </a:p>
      </dgm:t>
    </dgm:pt>
    <dgm:pt modelId="{6BFF9047-C671-4A5C-9BF2-3F6FBC876234}">
      <dgm:prSet phldr="0"/>
      <dgm:spPr/>
      <dgm:t>
        <a:bodyPr/>
        <a:lstStyle/>
        <a:p>
          <a:pPr rtl="0"/>
          <a:r>
            <a:rPr lang="en-US" dirty="0">
              <a:latin typeface="Acumin Pro"/>
            </a:rPr>
            <a:t>Reads &amp; studies to learn</a:t>
          </a:r>
        </a:p>
      </dgm:t>
    </dgm:pt>
    <dgm:pt modelId="{D1B55BDA-AE7B-4F94-A659-15ED7E2C7532}" type="parTrans" cxnId="{DA060591-ACA6-4096-93D4-2965D74BD386}">
      <dgm:prSet/>
      <dgm:spPr/>
      <dgm:t>
        <a:bodyPr/>
        <a:lstStyle/>
        <a:p>
          <a:endParaRPr lang="en-US"/>
        </a:p>
      </dgm:t>
    </dgm:pt>
    <dgm:pt modelId="{C60AE0D7-CAE8-45B1-B9A7-BC01272BC148}" type="sibTrans" cxnId="{DA060591-ACA6-4096-93D4-2965D74BD386}">
      <dgm:prSet/>
      <dgm:spPr/>
      <dgm:t>
        <a:bodyPr/>
        <a:lstStyle/>
        <a:p>
          <a:endParaRPr lang="en-US"/>
        </a:p>
      </dgm:t>
    </dgm:pt>
    <dgm:pt modelId="{24936FA0-2690-4B7C-8873-80559AD7CCB4}">
      <dgm:prSet phldr="0"/>
      <dgm:spPr/>
      <dgm:t>
        <a:bodyPr/>
        <a:lstStyle/>
        <a:p>
          <a:r>
            <a:rPr lang="en-US" dirty="0">
              <a:latin typeface="Acumin Pro"/>
            </a:rPr>
            <a:t>Desires debate &amp; wants BIG picture</a:t>
          </a:r>
        </a:p>
      </dgm:t>
    </dgm:pt>
    <dgm:pt modelId="{C2BF7BB6-4A45-4E82-B021-999FB3904294}" type="parTrans" cxnId="{B49B8B06-D68F-4660-A92E-FF0E09E40EE6}">
      <dgm:prSet/>
      <dgm:spPr/>
      <dgm:t>
        <a:bodyPr/>
        <a:lstStyle/>
        <a:p>
          <a:endParaRPr lang="en-US"/>
        </a:p>
      </dgm:t>
    </dgm:pt>
    <dgm:pt modelId="{B4516630-6D0E-4207-B113-EF847A880B5A}" type="sibTrans" cxnId="{B49B8B06-D68F-4660-A92E-FF0E09E40EE6}">
      <dgm:prSet/>
      <dgm:spPr/>
      <dgm:t>
        <a:bodyPr/>
        <a:lstStyle/>
        <a:p>
          <a:endParaRPr lang="en-US"/>
        </a:p>
      </dgm:t>
    </dgm:pt>
    <dgm:pt modelId="{1E7A62B3-13F2-4C16-A00A-6024C41E83A8}">
      <dgm:prSet phldr="0"/>
      <dgm:spPr/>
      <dgm:t>
        <a:bodyPr/>
        <a:lstStyle/>
        <a:p>
          <a:pPr rtl="0"/>
          <a:r>
            <a:rPr lang="en-US" i="1" dirty="0">
              <a:latin typeface="Acumin Pro"/>
            </a:rPr>
            <a:t>"Let me draw this situation up"</a:t>
          </a:r>
        </a:p>
      </dgm:t>
    </dgm:pt>
    <dgm:pt modelId="{B9575C22-34B1-47E7-9E99-9EC214731E56}" type="parTrans" cxnId="{BC8239B2-7205-4A3C-A8A3-A1E08B09BAEC}">
      <dgm:prSet/>
      <dgm:spPr/>
      <dgm:t>
        <a:bodyPr/>
        <a:lstStyle/>
        <a:p>
          <a:endParaRPr lang="en-US"/>
        </a:p>
      </dgm:t>
    </dgm:pt>
    <dgm:pt modelId="{4BF7B319-FB35-42C0-A377-0305CB557427}" type="sibTrans" cxnId="{BC8239B2-7205-4A3C-A8A3-A1E08B09BAEC}">
      <dgm:prSet/>
      <dgm:spPr/>
      <dgm:t>
        <a:bodyPr/>
        <a:lstStyle/>
        <a:p>
          <a:endParaRPr lang="en-US"/>
        </a:p>
      </dgm:t>
    </dgm:pt>
    <dgm:pt modelId="{6B0F9882-B98A-43CF-8BC4-66F74B5C7F29}" type="pres">
      <dgm:prSet presAssocID="{7AA56DC8-D9EB-447C-BDA8-DC2A40FBA8C2}" presName="Name0" presStyleCnt="0">
        <dgm:presLayoutVars>
          <dgm:dir/>
          <dgm:resizeHandles val="exact"/>
        </dgm:presLayoutVars>
      </dgm:prSet>
      <dgm:spPr/>
    </dgm:pt>
    <dgm:pt modelId="{F82B3CD0-3AEC-4138-8AFE-7CC45A0E8F67}" type="pres">
      <dgm:prSet presAssocID="{0DAEF9C0-6267-4279-AAA6-E57F1C2CAF08}" presName="node" presStyleLbl="node1" presStyleIdx="0" presStyleCnt="4">
        <dgm:presLayoutVars>
          <dgm:bulletEnabled val="1"/>
        </dgm:presLayoutVars>
      </dgm:prSet>
      <dgm:spPr/>
    </dgm:pt>
    <dgm:pt modelId="{471B0CB8-3E0B-4629-941A-9E7B43C4F0E3}" type="pres">
      <dgm:prSet presAssocID="{A70490FA-F168-4BCD-A1EE-1787779C7273}" presName="sibTrans" presStyleCnt="0"/>
      <dgm:spPr/>
    </dgm:pt>
    <dgm:pt modelId="{C2155C36-594F-493A-A1EB-10CD31CA0CC7}" type="pres">
      <dgm:prSet presAssocID="{3155EDA7-DA53-44A6-B140-436142C926B1}" presName="node" presStyleLbl="node1" presStyleIdx="1" presStyleCnt="4">
        <dgm:presLayoutVars>
          <dgm:bulletEnabled val="1"/>
        </dgm:presLayoutVars>
      </dgm:prSet>
      <dgm:spPr/>
    </dgm:pt>
    <dgm:pt modelId="{E60DA6A4-1A36-4FC5-9C07-B5C13BCB7CDC}" type="pres">
      <dgm:prSet presAssocID="{B2C0B0EA-9B18-4095-922F-2514E56E7EAE}" presName="sibTrans" presStyleCnt="0"/>
      <dgm:spPr/>
    </dgm:pt>
    <dgm:pt modelId="{647B1BB5-DC76-4158-9D2C-5768000B5FD7}" type="pres">
      <dgm:prSet presAssocID="{5E904BA6-D110-42A0-A2A0-E4984F00CA18}" presName="node" presStyleLbl="node1" presStyleIdx="2" presStyleCnt="4">
        <dgm:presLayoutVars>
          <dgm:bulletEnabled val="1"/>
        </dgm:presLayoutVars>
      </dgm:prSet>
      <dgm:spPr/>
    </dgm:pt>
    <dgm:pt modelId="{CD34D9D4-67B4-4371-8686-0C81DF64672C}" type="pres">
      <dgm:prSet presAssocID="{05CE7685-A1CE-4FE7-8A55-E4585ADE7DCB}" presName="sibTrans" presStyleCnt="0"/>
      <dgm:spPr/>
    </dgm:pt>
    <dgm:pt modelId="{0A382977-F8F1-452E-A8DE-4EFF17958AFE}" type="pres">
      <dgm:prSet presAssocID="{56A10B40-D8BF-4717-AF35-E99507A552E0}" presName="node" presStyleLbl="node1" presStyleIdx="3" presStyleCnt="4">
        <dgm:presLayoutVars>
          <dgm:bulletEnabled val="1"/>
        </dgm:presLayoutVars>
      </dgm:prSet>
      <dgm:spPr/>
    </dgm:pt>
  </dgm:ptLst>
  <dgm:cxnLst>
    <dgm:cxn modelId="{B49B8B06-D68F-4660-A92E-FF0E09E40EE6}" srcId="{5E904BA6-D110-42A0-A2A0-E4984F00CA18}" destId="{24936FA0-2690-4B7C-8873-80559AD7CCB4}" srcOrd="1" destOrd="0" parTransId="{C2BF7BB6-4A45-4E82-B021-999FB3904294}" sibTransId="{B4516630-6D0E-4207-B113-EF847A880B5A}"/>
    <dgm:cxn modelId="{1E75DF0B-F063-442A-A422-36AE95E0939E}" srcId="{5E904BA6-D110-42A0-A2A0-E4984F00CA18}" destId="{122B7380-A360-4FB7-BA95-4C2F85FADAD0}" srcOrd="2" destOrd="0" parTransId="{4C3BCFAC-6DB3-4D0B-B2B5-2A15F05D054E}" sibTransId="{0CF20D57-62A6-44BD-906A-CA732ACBAA60}"/>
    <dgm:cxn modelId="{2AC3FA0B-385C-472A-94A3-3D16B5F72D52}" type="presOf" srcId="{1CD859E5-AD31-4882-8B6D-45BAF40A4FE9}" destId="{C2155C36-594F-493A-A1EB-10CD31CA0CC7}" srcOrd="0" destOrd="1" presId="urn:microsoft.com/office/officeart/2005/8/layout/hList6"/>
    <dgm:cxn modelId="{7C01C011-94E8-43ED-82CD-C7213CAFE733}" type="presOf" srcId="{BC7DBACA-E499-4350-85FE-64BEFBB1AC3F}" destId="{C2155C36-594F-493A-A1EB-10CD31CA0CC7}" srcOrd="0" destOrd="2" presId="urn:microsoft.com/office/officeart/2005/8/layout/hList6"/>
    <dgm:cxn modelId="{AB66712A-5505-4BBD-B3FF-D1C06BEAF76A}" srcId="{7AA56DC8-D9EB-447C-BDA8-DC2A40FBA8C2}" destId="{0DAEF9C0-6267-4279-AAA6-E57F1C2CAF08}" srcOrd="0" destOrd="0" parTransId="{F7CDA597-E8B3-479C-A1C2-2755A89278C4}" sibTransId="{A70490FA-F168-4BCD-A1EE-1787779C7273}"/>
    <dgm:cxn modelId="{82716F31-F1F0-45BF-B494-F0935CDDCD4C}" srcId="{3155EDA7-DA53-44A6-B140-436142C926B1}" destId="{BC7DBACA-E499-4350-85FE-64BEFBB1AC3F}" srcOrd="1" destOrd="0" parTransId="{05BFA45A-5AFD-411D-A271-FBDF0990BF22}" sibTransId="{9390AC28-7319-4BDB-8449-35AA35E95449}"/>
    <dgm:cxn modelId="{08FF8E32-5EBE-4E23-8184-8246E836BBCD}" srcId="{0DAEF9C0-6267-4279-AAA6-E57F1C2CAF08}" destId="{280F6B0A-DF74-45EF-9FAC-EFF9BD222D12}" srcOrd="1" destOrd="0" parTransId="{5293CE45-CD03-4602-9377-E1DB3E407603}" sibTransId="{1EAF0724-3761-4FDE-A2E6-91C731BA5DF6}"/>
    <dgm:cxn modelId="{56F3AF3D-0547-4AA2-A35C-E82ECBEB8314}" type="presOf" srcId="{6BFF9047-C671-4A5C-9BF2-3F6FBC876234}" destId="{647B1BB5-DC76-4158-9D2C-5768000B5FD7}" srcOrd="0" destOrd="1" presId="urn:microsoft.com/office/officeart/2005/8/layout/hList6"/>
    <dgm:cxn modelId="{90BA9763-CEAA-463E-81E0-377AF74AC19A}" srcId="{3155EDA7-DA53-44A6-B140-436142C926B1}" destId="{1CD859E5-AD31-4882-8B6D-45BAF40A4FE9}" srcOrd="0" destOrd="0" parTransId="{D0D94785-6301-4FDF-B525-1E40B59F4B7D}" sibTransId="{D4A536F7-B972-4568-B2ED-A24B53225B4D}"/>
    <dgm:cxn modelId="{31C42A44-4DDF-45A2-B4C3-F8DE5448AEFD}" type="presOf" srcId="{122B7380-A360-4FB7-BA95-4C2F85FADAD0}" destId="{647B1BB5-DC76-4158-9D2C-5768000B5FD7}" srcOrd="0" destOrd="3" presId="urn:microsoft.com/office/officeart/2005/8/layout/hList6"/>
    <dgm:cxn modelId="{DD98AB64-AEB3-4B4E-9FD1-90A59110761F}" type="presOf" srcId="{5E904BA6-D110-42A0-A2A0-E4984F00CA18}" destId="{647B1BB5-DC76-4158-9D2C-5768000B5FD7}" srcOrd="0" destOrd="0" presId="urn:microsoft.com/office/officeart/2005/8/layout/hList6"/>
    <dgm:cxn modelId="{2C781565-DDF7-4BE7-9522-5BDBF8507EF3}" srcId="{7AA56DC8-D9EB-447C-BDA8-DC2A40FBA8C2}" destId="{3155EDA7-DA53-44A6-B140-436142C926B1}" srcOrd="1" destOrd="0" parTransId="{BA4CFEF9-C15B-4720-AC71-700E25CAC48A}" sibTransId="{B2C0B0EA-9B18-4095-922F-2514E56E7EAE}"/>
    <dgm:cxn modelId="{962FDF74-79C4-437E-ACC9-FEACC23503FE}" type="presOf" srcId="{7AA56DC8-D9EB-447C-BDA8-DC2A40FBA8C2}" destId="{6B0F9882-B98A-43CF-8BC4-66F74B5C7F29}" srcOrd="0" destOrd="0" presId="urn:microsoft.com/office/officeart/2005/8/layout/hList6"/>
    <dgm:cxn modelId="{108B6A75-1B99-4524-8723-F98ACE41A67D}" srcId="{0DAEF9C0-6267-4279-AAA6-E57F1C2CAF08}" destId="{A2333CEA-0930-48B0-B19C-1F8472D91F38}" srcOrd="2" destOrd="0" parTransId="{FB7D0F40-278B-4CFE-A59D-895E0F2C7BFA}" sibTransId="{1D302EC9-25B0-47D5-839C-612AD3ABF631}"/>
    <dgm:cxn modelId="{D99ABC5A-C237-4384-B273-4D4A3A26608C}" srcId="{56A10B40-D8BF-4717-AF35-E99507A552E0}" destId="{7F862C7D-08EE-4955-8775-334115D5B7B4}" srcOrd="0" destOrd="0" parTransId="{D8FFE5E3-5DE8-4B18-A53E-5E69C9F7A2B0}" sibTransId="{F3534774-08C9-4754-BD15-39B918B1FCB2}"/>
    <dgm:cxn modelId="{8327CF7F-13BC-4BAD-A137-76083640EC58}" type="presOf" srcId="{280F6B0A-DF74-45EF-9FAC-EFF9BD222D12}" destId="{F82B3CD0-3AEC-4138-8AFE-7CC45A0E8F67}" srcOrd="0" destOrd="2" presId="urn:microsoft.com/office/officeart/2005/8/layout/hList6"/>
    <dgm:cxn modelId="{5F42CC8A-8D68-4F99-A6D1-37B94E46F563}" type="presOf" srcId="{7F862C7D-08EE-4955-8775-334115D5B7B4}" destId="{0A382977-F8F1-452E-A8DE-4EFF17958AFE}" srcOrd="0" destOrd="1" presId="urn:microsoft.com/office/officeart/2005/8/layout/hList6"/>
    <dgm:cxn modelId="{CB16DB90-CE7D-4725-ABA1-BB4DC980D62F}" type="presOf" srcId="{1E7A62B3-13F2-4C16-A00A-6024C41E83A8}" destId="{0A382977-F8F1-452E-A8DE-4EFF17958AFE}" srcOrd="0" destOrd="3" presId="urn:microsoft.com/office/officeart/2005/8/layout/hList6"/>
    <dgm:cxn modelId="{DA060591-ACA6-4096-93D4-2965D74BD386}" srcId="{5E904BA6-D110-42A0-A2A0-E4984F00CA18}" destId="{6BFF9047-C671-4A5C-9BF2-3F6FBC876234}" srcOrd="0" destOrd="0" parTransId="{D1B55BDA-AE7B-4F94-A659-15ED7E2C7532}" sibTransId="{C60AE0D7-CAE8-45B1-B9A7-BC01272BC148}"/>
    <dgm:cxn modelId="{8E443A97-0823-4DB9-B9A4-0686A3BAE062}" type="presOf" srcId="{C8D5282A-EAAC-4679-B7FA-4DAE6BBED608}" destId="{C2155C36-594F-493A-A1EB-10CD31CA0CC7}" srcOrd="0" destOrd="3" presId="urn:microsoft.com/office/officeart/2005/8/layout/hList6"/>
    <dgm:cxn modelId="{9DC8299C-4D85-41E1-9FA5-F2865E242986}" type="presOf" srcId="{70A207C1-F3C9-4488-9034-47C8F5436252}" destId="{F82B3CD0-3AEC-4138-8AFE-7CC45A0E8F67}" srcOrd="0" destOrd="1" presId="urn:microsoft.com/office/officeart/2005/8/layout/hList6"/>
    <dgm:cxn modelId="{CE8CC0AA-BBF5-4AA6-95C2-16FE2C65DE73}" type="presOf" srcId="{56A10B40-D8BF-4717-AF35-E99507A552E0}" destId="{0A382977-F8F1-452E-A8DE-4EFF17958AFE}" srcOrd="0" destOrd="0" presId="urn:microsoft.com/office/officeart/2005/8/layout/hList6"/>
    <dgm:cxn modelId="{BC8239B2-7205-4A3C-A8A3-A1E08B09BAEC}" srcId="{56A10B40-D8BF-4717-AF35-E99507A552E0}" destId="{1E7A62B3-13F2-4C16-A00A-6024C41E83A8}" srcOrd="2" destOrd="0" parTransId="{B9575C22-34B1-47E7-9E99-9EC214731E56}" sibTransId="{4BF7B319-FB35-42C0-A377-0305CB557427}"/>
    <dgm:cxn modelId="{9CF55AB3-785D-4FD6-90F6-7425B70EAD80}" type="presOf" srcId="{A2333CEA-0930-48B0-B19C-1F8472D91F38}" destId="{F82B3CD0-3AEC-4138-8AFE-7CC45A0E8F67}" srcOrd="0" destOrd="3" presId="urn:microsoft.com/office/officeart/2005/8/layout/hList6"/>
    <dgm:cxn modelId="{632FD4BA-E3F1-493F-BCF9-B5EB58A64217}" srcId="{7AA56DC8-D9EB-447C-BDA8-DC2A40FBA8C2}" destId="{56A10B40-D8BF-4717-AF35-E99507A552E0}" srcOrd="3" destOrd="0" parTransId="{F5573910-D1A5-4A7C-9586-FE98F15805C9}" sibTransId="{B5B47565-8957-42E3-8CFE-23B98A1C2FE9}"/>
    <dgm:cxn modelId="{914417C9-6195-45C8-924E-AB606843F028}" type="presOf" srcId="{24936FA0-2690-4B7C-8873-80559AD7CCB4}" destId="{647B1BB5-DC76-4158-9D2C-5768000B5FD7}" srcOrd="0" destOrd="2" presId="urn:microsoft.com/office/officeart/2005/8/layout/hList6"/>
    <dgm:cxn modelId="{31553DCF-D4E1-4C65-817C-7A3AA8F7C118}" srcId="{56A10B40-D8BF-4717-AF35-E99507A552E0}" destId="{C955FF2A-FCB0-45A1-B282-F90BF22755EA}" srcOrd="1" destOrd="0" parTransId="{D2A153C5-53EC-4FD3-B133-5C49F08DCACF}" sibTransId="{6520DDF5-6711-4417-8398-3034EBCD7CBE}"/>
    <dgm:cxn modelId="{E587EADC-FC99-4390-B043-F57805238028}" srcId="{7AA56DC8-D9EB-447C-BDA8-DC2A40FBA8C2}" destId="{5E904BA6-D110-42A0-A2A0-E4984F00CA18}" srcOrd="2" destOrd="0" parTransId="{472A6327-8DAC-4572-8EBB-156B11C23CAC}" sibTransId="{05CE7685-A1CE-4FE7-8A55-E4585ADE7DCB}"/>
    <dgm:cxn modelId="{218A73E0-8EB9-4272-B5CC-A00BA55627F6}" srcId="{0DAEF9C0-6267-4279-AAA6-E57F1C2CAF08}" destId="{70A207C1-F3C9-4488-9034-47C8F5436252}" srcOrd="0" destOrd="0" parTransId="{502CED76-2D2E-4ADF-9471-82293DC0208B}" sibTransId="{87C48B2F-9300-4BC0-B0CE-0C5ADCB8A32E}"/>
    <dgm:cxn modelId="{B035C6E7-6D1C-4FB6-B4AD-D6E32EF737FB}" srcId="{3155EDA7-DA53-44A6-B140-436142C926B1}" destId="{C8D5282A-EAAC-4679-B7FA-4DAE6BBED608}" srcOrd="2" destOrd="0" parTransId="{75ACE537-FFDB-4AE6-A57C-E915C0B126EF}" sibTransId="{3327F128-1261-494E-A93E-7703FDF1EB99}"/>
    <dgm:cxn modelId="{AA8687E8-2A33-4025-8ADA-363567AE12CA}" type="presOf" srcId="{0DAEF9C0-6267-4279-AAA6-E57F1C2CAF08}" destId="{F82B3CD0-3AEC-4138-8AFE-7CC45A0E8F67}" srcOrd="0" destOrd="0" presId="urn:microsoft.com/office/officeart/2005/8/layout/hList6"/>
    <dgm:cxn modelId="{A905EFEE-F123-48B8-B5A9-13ABF865C67A}" type="presOf" srcId="{3155EDA7-DA53-44A6-B140-436142C926B1}" destId="{C2155C36-594F-493A-A1EB-10CD31CA0CC7}" srcOrd="0" destOrd="0" presId="urn:microsoft.com/office/officeart/2005/8/layout/hList6"/>
    <dgm:cxn modelId="{FD5E66FB-9DBD-470F-9C85-34D2969DCCAF}" type="presOf" srcId="{C955FF2A-FCB0-45A1-B282-F90BF22755EA}" destId="{0A382977-F8F1-452E-A8DE-4EFF17958AFE}" srcOrd="0" destOrd="2" presId="urn:microsoft.com/office/officeart/2005/8/layout/hList6"/>
    <dgm:cxn modelId="{9CC0E56A-549E-46E2-BEE1-7945E854173D}" type="presParOf" srcId="{6B0F9882-B98A-43CF-8BC4-66F74B5C7F29}" destId="{F82B3CD0-3AEC-4138-8AFE-7CC45A0E8F67}" srcOrd="0" destOrd="0" presId="urn:microsoft.com/office/officeart/2005/8/layout/hList6"/>
    <dgm:cxn modelId="{0D2C8529-6DE8-4BCE-B608-8B0864C6245C}" type="presParOf" srcId="{6B0F9882-B98A-43CF-8BC4-66F74B5C7F29}" destId="{471B0CB8-3E0B-4629-941A-9E7B43C4F0E3}" srcOrd="1" destOrd="0" presId="urn:microsoft.com/office/officeart/2005/8/layout/hList6"/>
    <dgm:cxn modelId="{5F4D90D6-95D8-4363-84B3-7FE7D74DE07D}" type="presParOf" srcId="{6B0F9882-B98A-43CF-8BC4-66F74B5C7F29}" destId="{C2155C36-594F-493A-A1EB-10CD31CA0CC7}" srcOrd="2" destOrd="0" presId="urn:microsoft.com/office/officeart/2005/8/layout/hList6"/>
    <dgm:cxn modelId="{C8A5AE54-EC67-4208-943B-6DF5029D7E72}" type="presParOf" srcId="{6B0F9882-B98A-43CF-8BC4-66F74B5C7F29}" destId="{E60DA6A4-1A36-4FC5-9C07-B5C13BCB7CDC}" srcOrd="3" destOrd="0" presId="urn:microsoft.com/office/officeart/2005/8/layout/hList6"/>
    <dgm:cxn modelId="{CDF96EA2-BC7D-449F-A2DE-D3958F3F8074}" type="presParOf" srcId="{6B0F9882-B98A-43CF-8BC4-66F74B5C7F29}" destId="{647B1BB5-DC76-4158-9D2C-5768000B5FD7}" srcOrd="4" destOrd="0" presId="urn:microsoft.com/office/officeart/2005/8/layout/hList6"/>
    <dgm:cxn modelId="{2D86A090-B192-43CE-8666-AE2EEEE09BB1}" type="presParOf" srcId="{6B0F9882-B98A-43CF-8BC4-66F74B5C7F29}" destId="{CD34D9D4-67B4-4371-8686-0C81DF64672C}" srcOrd="5" destOrd="0" presId="urn:microsoft.com/office/officeart/2005/8/layout/hList6"/>
    <dgm:cxn modelId="{1C37505F-ABB2-459C-9C09-0CF95560DAC9}" type="presParOf" srcId="{6B0F9882-B98A-43CF-8BC4-66F74B5C7F29}" destId="{0A382977-F8F1-452E-A8DE-4EFF17958AF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8183D4-E227-4748-9304-0CCE082162F8}" type="doc">
      <dgm:prSet loTypeId="urn:microsoft.com/office/officeart/2005/8/layout/lProcess2" loCatId="list" qsTypeId="urn:microsoft.com/office/officeart/2005/8/quickstyle/simple5" qsCatId="simple" csTypeId="urn:microsoft.com/office/officeart/2005/8/colors/accent0_1" csCatId="mainScheme" phldr="1"/>
      <dgm:spPr/>
      <dgm:t>
        <a:bodyPr/>
        <a:lstStyle/>
        <a:p>
          <a:endParaRPr lang="en-US"/>
        </a:p>
      </dgm:t>
    </dgm:pt>
    <dgm:pt modelId="{2D4F7DE8-33C2-4AE4-93E9-69A64D8CF730}">
      <dgm:prSet phldr="0"/>
      <dgm:spPr/>
      <dgm:t>
        <a:bodyPr/>
        <a:lstStyle/>
        <a:p>
          <a:pPr algn="l" rtl="0"/>
          <a:r>
            <a:rPr lang="en-US" b="1" dirty="0">
              <a:solidFill>
                <a:srgbClr val="00205B"/>
              </a:solidFill>
              <a:latin typeface="Acumin Pro"/>
            </a:rPr>
            <a:t>USA Lacrosse Resources</a:t>
          </a:r>
        </a:p>
      </dgm:t>
    </dgm:pt>
    <dgm:pt modelId="{FF9E9186-E737-4640-86AF-70B80DB167E8}" type="parTrans" cxnId="{9C7FAC98-67EA-45E4-A8A7-3CEB25A698E2}">
      <dgm:prSet/>
      <dgm:spPr/>
      <dgm:t>
        <a:bodyPr/>
        <a:lstStyle/>
        <a:p>
          <a:endParaRPr lang="en-US"/>
        </a:p>
      </dgm:t>
    </dgm:pt>
    <dgm:pt modelId="{5CF0B19F-3C37-495A-A77B-15F8D8313587}" type="sibTrans" cxnId="{9C7FAC98-67EA-45E4-A8A7-3CEB25A698E2}">
      <dgm:prSet/>
      <dgm:spPr/>
      <dgm:t>
        <a:bodyPr/>
        <a:lstStyle/>
        <a:p>
          <a:endParaRPr lang="en-US"/>
        </a:p>
      </dgm:t>
    </dgm:pt>
    <dgm:pt modelId="{8EE15C7C-C53E-43B7-BF1D-4345004C29E6}">
      <dgm:prSet phldr="0"/>
      <dgm:spPr/>
      <dgm:t>
        <a:bodyPr/>
        <a:lstStyle/>
        <a:p>
          <a:pPr algn="l"/>
          <a:r>
            <a:rPr lang="en-US" dirty="0">
              <a:latin typeface="Acumin Pro"/>
            </a:rPr>
            <a:t>Each Lesson Plan Kit will contain:</a:t>
          </a:r>
        </a:p>
      </dgm:t>
    </dgm:pt>
    <dgm:pt modelId="{74412F62-C387-4B8F-9FBC-33983FB03525}" type="parTrans" cxnId="{118DFC72-C895-4CE6-8A00-0A3637052518}">
      <dgm:prSet/>
      <dgm:spPr/>
      <dgm:t>
        <a:bodyPr/>
        <a:lstStyle/>
        <a:p>
          <a:endParaRPr lang="en-US"/>
        </a:p>
      </dgm:t>
    </dgm:pt>
    <dgm:pt modelId="{040826CF-CB02-4AB1-B83D-85C8F0AE45C8}" type="sibTrans" cxnId="{118DFC72-C895-4CE6-8A00-0A3637052518}">
      <dgm:prSet/>
      <dgm:spPr/>
      <dgm:t>
        <a:bodyPr/>
        <a:lstStyle/>
        <a:p>
          <a:endParaRPr lang="en-US"/>
        </a:p>
      </dgm:t>
    </dgm:pt>
    <dgm:pt modelId="{68F36954-2701-4CE4-BB7A-747F9DF2C955}">
      <dgm:prSet phldr="0"/>
      <dgm:spPr/>
      <dgm:t>
        <a:bodyPr/>
        <a:lstStyle/>
        <a:p>
          <a:pPr algn="l"/>
          <a:r>
            <a:rPr lang="en-US" dirty="0">
              <a:latin typeface="Acumin Pro"/>
            </a:rPr>
            <a:t>Written Lesson Plan</a:t>
          </a:r>
        </a:p>
      </dgm:t>
    </dgm:pt>
    <dgm:pt modelId="{B486269B-3EEB-4883-922D-F3BCD1203872}" type="parTrans" cxnId="{EB416AC9-50FF-4DFC-81A1-3CC3DED9B498}">
      <dgm:prSet/>
      <dgm:spPr/>
      <dgm:t>
        <a:bodyPr/>
        <a:lstStyle/>
        <a:p>
          <a:endParaRPr lang="en-US"/>
        </a:p>
      </dgm:t>
    </dgm:pt>
    <dgm:pt modelId="{A877AA6A-1057-4025-B96E-4A300626E5B1}" type="sibTrans" cxnId="{EB416AC9-50FF-4DFC-81A1-3CC3DED9B498}">
      <dgm:prSet/>
      <dgm:spPr/>
      <dgm:t>
        <a:bodyPr/>
        <a:lstStyle/>
        <a:p>
          <a:endParaRPr lang="en-US"/>
        </a:p>
      </dgm:t>
    </dgm:pt>
    <dgm:pt modelId="{C94BB799-4352-40C7-9102-6DCC0E04CFD5}">
      <dgm:prSet phldr="0"/>
      <dgm:spPr/>
      <dgm:t>
        <a:bodyPr/>
        <a:lstStyle/>
        <a:p>
          <a:pPr algn="l"/>
          <a:r>
            <a:rPr lang="en-US" dirty="0">
              <a:latin typeface="Acumin Pro"/>
            </a:rPr>
            <a:t>PowerPoint Presentation</a:t>
          </a:r>
        </a:p>
      </dgm:t>
    </dgm:pt>
    <dgm:pt modelId="{7E0B1854-4E05-45BE-9921-BE07EE9F7510}" type="parTrans" cxnId="{8806C1E6-7A48-48AF-B63E-EAA8272F4118}">
      <dgm:prSet/>
      <dgm:spPr/>
      <dgm:t>
        <a:bodyPr/>
        <a:lstStyle/>
        <a:p>
          <a:endParaRPr lang="en-US"/>
        </a:p>
      </dgm:t>
    </dgm:pt>
    <dgm:pt modelId="{0178E63D-732C-4653-8E3F-158E690596AF}" type="sibTrans" cxnId="{8806C1E6-7A48-48AF-B63E-EAA8272F4118}">
      <dgm:prSet/>
      <dgm:spPr/>
      <dgm:t>
        <a:bodyPr/>
        <a:lstStyle/>
        <a:p>
          <a:endParaRPr lang="en-US"/>
        </a:p>
      </dgm:t>
    </dgm:pt>
    <dgm:pt modelId="{D9947496-502F-444B-8548-D7198EFA5316}">
      <dgm:prSet phldr="0"/>
      <dgm:spPr/>
      <dgm:t>
        <a:bodyPr/>
        <a:lstStyle/>
        <a:p>
          <a:pPr algn="l"/>
          <a:r>
            <a:rPr lang="en-US" dirty="0">
              <a:latin typeface="Acumin Pro"/>
            </a:rPr>
            <a:t>Lesson notes on each slide</a:t>
          </a:r>
        </a:p>
      </dgm:t>
    </dgm:pt>
    <dgm:pt modelId="{7A3088AA-A024-4A41-AB98-70FF9FC0542F}" type="parTrans" cxnId="{C0FF6990-CC19-4C5A-9BA6-93907FA0498B}">
      <dgm:prSet/>
      <dgm:spPr/>
      <dgm:t>
        <a:bodyPr/>
        <a:lstStyle/>
        <a:p>
          <a:endParaRPr lang="en-US"/>
        </a:p>
      </dgm:t>
    </dgm:pt>
    <dgm:pt modelId="{34FBAB7B-DBE4-4F89-BE5B-509816DA27B8}" type="sibTrans" cxnId="{C0FF6990-CC19-4C5A-9BA6-93907FA0498B}">
      <dgm:prSet/>
      <dgm:spPr/>
      <dgm:t>
        <a:bodyPr/>
        <a:lstStyle/>
        <a:p>
          <a:endParaRPr lang="en-US"/>
        </a:p>
      </dgm:t>
    </dgm:pt>
    <dgm:pt modelId="{D5CD5916-F277-4B44-A9F2-36623CA4FF24}">
      <dgm:prSet phldr="0"/>
      <dgm:spPr/>
      <dgm:t>
        <a:bodyPr/>
        <a:lstStyle/>
        <a:p>
          <a:pPr algn="l"/>
          <a:r>
            <a:rPr lang="en-US" dirty="0">
              <a:latin typeface="Acumin Pro"/>
            </a:rPr>
            <a:t>Video and Pictures where appropriate</a:t>
          </a:r>
        </a:p>
      </dgm:t>
    </dgm:pt>
    <dgm:pt modelId="{49060A2A-6942-429F-A4C1-2BECC34AF9A6}" type="parTrans" cxnId="{90EB0649-DDEE-4B9B-9B93-1B587F9C13E0}">
      <dgm:prSet/>
      <dgm:spPr/>
      <dgm:t>
        <a:bodyPr/>
        <a:lstStyle/>
        <a:p>
          <a:endParaRPr lang="en-US"/>
        </a:p>
      </dgm:t>
    </dgm:pt>
    <dgm:pt modelId="{4E12131D-E145-40A6-99B8-EA5537095CE9}" type="sibTrans" cxnId="{90EB0649-DDEE-4B9B-9B93-1B587F9C13E0}">
      <dgm:prSet/>
      <dgm:spPr/>
      <dgm:t>
        <a:bodyPr/>
        <a:lstStyle/>
        <a:p>
          <a:endParaRPr lang="en-US"/>
        </a:p>
      </dgm:t>
    </dgm:pt>
    <dgm:pt modelId="{5CA9D1E4-91A9-4DA6-9E66-E5AC5ACF9355}">
      <dgm:prSet phldr="0"/>
      <dgm:spPr/>
      <dgm:t>
        <a:bodyPr/>
        <a:lstStyle/>
        <a:p>
          <a:pPr algn="l"/>
          <a:r>
            <a:rPr lang="en-US" dirty="0">
              <a:latin typeface="Acumin Pro"/>
            </a:rPr>
            <a:t>Assessment Tool (Kahoot)</a:t>
          </a:r>
        </a:p>
      </dgm:t>
    </dgm:pt>
    <dgm:pt modelId="{1432F384-857A-418D-B60D-DC7F6DCF6789}" type="parTrans" cxnId="{B1311BE1-FB8D-4417-817F-36E96335366D}">
      <dgm:prSet/>
      <dgm:spPr/>
      <dgm:t>
        <a:bodyPr/>
        <a:lstStyle/>
        <a:p>
          <a:endParaRPr lang="en-US"/>
        </a:p>
      </dgm:t>
    </dgm:pt>
    <dgm:pt modelId="{5699AFEC-A3C2-4EED-A206-41EE2B826FE8}" type="sibTrans" cxnId="{B1311BE1-FB8D-4417-817F-36E96335366D}">
      <dgm:prSet/>
      <dgm:spPr/>
      <dgm:t>
        <a:bodyPr/>
        <a:lstStyle/>
        <a:p>
          <a:endParaRPr lang="en-US"/>
        </a:p>
      </dgm:t>
    </dgm:pt>
    <dgm:pt modelId="{A0F08FEB-C514-493B-B011-80C1F9A7BD3F}">
      <dgm:prSet phldr="0"/>
      <dgm:spPr/>
      <dgm:t>
        <a:bodyPr/>
        <a:lstStyle/>
        <a:p>
          <a:pPr algn="l"/>
          <a:r>
            <a:rPr lang="en-US" b="1" dirty="0">
              <a:solidFill>
                <a:srgbClr val="00205B"/>
              </a:solidFill>
              <a:latin typeface="Acumin Pro"/>
            </a:rPr>
            <a:t>Use Guest Speakers</a:t>
          </a:r>
          <a:endParaRPr lang="en-US" dirty="0">
            <a:solidFill>
              <a:srgbClr val="00205B"/>
            </a:solidFill>
            <a:latin typeface="Acumin Pro"/>
          </a:endParaRPr>
        </a:p>
      </dgm:t>
    </dgm:pt>
    <dgm:pt modelId="{2F737C8F-BE95-4B61-8732-72E61939C822}" type="parTrans" cxnId="{AF7421D3-5B4D-47FE-BF22-CD50280D675B}">
      <dgm:prSet/>
      <dgm:spPr/>
      <dgm:t>
        <a:bodyPr/>
        <a:lstStyle/>
        <a:p>
          <a:endParaRPr lang="en-US"/>
        </a:p>
      </dgm:t>
    </dgm:pt>
    <dgm:pt modelId="{55A1CE21-2733-4569-979C-E7872E235056}" type="sibTrans" cxnId="{AF7421D3-5B4D-47FE-BF22-CD50280D675B}">
      <dgm:prSet/>
      <dgm:spPr/>
      <dgm:t>
        <a:bodyPr/>
        <a:lstStyle/>
        <a:p>
          <a:endParaRPr lang="en-US"/>
        </a:p>
      </dgm:t>
    </dgm:pt>
    <dgm:pt modelId="{C1A9B282-6D56-42F4-992C-BC409831A46B}">
      <dgm:prSet phldr="0"/>
      <dgm:spPr/>
      <dgm:t>
        <a:bodyPr/>
        <a:lstStyle/>
        <a:p>
          <a:pPr algn="l"/>
          <a:r>
            <a:rPr lang="en-US" dirty="0">
              <a:latin typeface="Acumin Pro"/>
            </a:rPr>
            <a:t>Internal "Stars" from NILOA, PLL, NLL</a:t>
          </a:r>
        </a:p>
      </dgm:t>
    </dgm:pt>
    <dgm:pt modelId="{72C1BD8F-2252-4C5C-B3E0-07CA9907A92F}" type="parTrans" cxnId="{61A6D3C6-FB64-4E11-A50D-0ABC76375AED}">
      <dgm:prSet/>
      <dgm:spPr/>
      <dgm:t>
        <a:bodyPr/>
        <a:lstStyle/>
        <a:p>
          <a:endParaRPr lang="en-US"/>
        </a:p>
      </dgm:t>
    </dgm:pt>
    <dgm:pt modelId="{DE8C3BDE-50DD-49A8-929E-8FE67FBA1121}" type="sibTrans" cxnId="{61A6D3C6-FB64-4E11-A50D-0ABC76375AED}">
      <dgm:prSet/>
      <dgm:spPr/>
      <dgm:t>
        <a:bodyPr/>
        <a:lstStyle/>
        <a:p>
          <a:endParaRPr lang="en-US"/>
        </a:p>
      </dgm:t>
    </dgm:pt>
    <dgm:pt modelId="{72DEBDDC-0DDD-4E7A-B27F-197D25949F6C}">
      <dgm:prSet phldr="0"/>
      <dgm:spPr/>
      <dgm:t>
        <a:bodyPr/>
        <a:lstStyle/>
        <a:p>
          <a:pPr algn="l"/>
          <a:r>
            <a:rPr lang="en-US" dirty="0">
              <a:latin typeface="Acumin Pro"/>
            </a:rPr>
            <a:t>External = Other high-level sports officials</a:t>
          </a:r>
        </a:p>
      </dgm:t>
    </dgm:pt>
    <dgm:pt modelId="{FBE7E54F-34C7-421A-830F-9C918552981C}" type="parTrans" cxnId="{37CB0A9A-0008-4329-A5B8-D4DFE43FF26C}">
      <dgm:prSet/>
      <dgm:spPr/>
      <dgm:t>
        <a:bodyPr/>
        <a:lstStyle/>
        <a:p>
          <a:endParaRPr lang="en-US"/>
        </a:p>
      </dgm:t>
    </dgm:pt>
    <dgm:pt modelId="{300B9CA6-3B03-49F5-A580-0A5E235200D3}" type="sibTrans" cxnId="{37CB0A9A-0008-4329-A5B8-D4DFE43FF26C}">
      <dgm:prSet/>
      <dgm:spPr/>
      <dgm:t>
        <a:bodyPr/>
        <a:lstStyle/>
        <a:p>
          <a:endParaRPr lang="en-US"/>
        </a:p>
      </dgm:t>
    </dgm:pt>
    <dgm:pt modelId="{A65B4B83-A173-40B8-BC1F-78EBCA40EE36}">
      <dgm:prSet phldr="0"/>
      <dgm:spPr/>
      <dgm:t>
        <a:bodyPr/>
        <a:lstStyle/>
        <a:p>
          <a:pPr algn="l"/>
          <a:r>
            <a:rPr lang="en-US" b="1" dirty="0">
              <a:solidFill>
                <a:srgbClr val="00205B"/>
              </a:solidFill>
              <a:latin typeface="Acumin Pro"/>
              <a:cs typeface="Calibri"/>
            </a:rPr>
            <a:t>Movement Breaks</a:t>
          </a:r>
          <a:endParaRPr lang="en-US" dirty="0">
            <a:solidFill>
              <a:srgbClr val="00205B"/>
            </a:solidFill>
            <a:latin typeface="Acumin Pro"/>
          </a:endParaRPr>
        </a:p>
      </dgm:t>
    </dgm:pt>
    <dgm:pt modelId="{A7F5FC86-95D2-45F0-AA3E-0F050F5E6AA8}" type="parTrans" cxnId="{1CEDD9BA-8F3F-4A53-8F60-7138D5F7810D}">
      <dgm:prSet/>
      <dgm:spPr/>
      <dgm:t>
        <a:bodyPr/>
        <a:lstStyle/>
        <a:p>
          <a:endParaRPr lang="en-US"/>
        </a:p>
      </dgm:t>
    </dgm:pt>
    <dgm:pt modelId="{08B79A4B-77B2-4A22-959E-9E7F867EC9E3}" type="sibTrans" cxnId="{1CEDD9BA-8F3F-4A53-8F60-7138D5F7810D}">
      <dgm:prSet/>
      <dgm:spPr/>
      <dgm:t>
        <a:bodyPr/>
        <a:lstStyle/>
        <a:p>
          <a:endParaRPr lang="en-US"/>
        </a:p>
      </dgm:t>
    </dgm:pt>
    <dgm:pt modelId="{9712C4B9-40A0-43FB-9641-82B5CA6B7E0C}">
      <dgm:prSet phldr="0"/>
      <dgm:spPr/>
      <dgm:t>
        <a:bodyPr/>
        <a:lstStyle/>
        <a:p>
          <a:pPr algn="l"/>
          <a:r>
            <a:rPr lang="en-US" dirty="0">
              <a:latin typeface="Acumin Pro"/>
              <a:cs typeface="Calibri"/>
            </a:rPr>
            <a:t>Bathroom breaks every 60m at a minimum</a:t>
          </a:r>
          <a:endParaRPr lang="en-US" dirty="0">
            <a:latin typeface="Acumin Pro"/>
          </a:endParaRPr>
        </a:p>
      </dgm:t>
    </dgm:pt>
    <dgm:pt modelId="{B52BE98C-A298-46A0-B1C0-3BE6C1BCD04F}" type="parTrans" cxnId="{89D83BA6-3B90-4386-B17D-CF16E7CC6795}">
      <dgm:prSet/>
      <dgm:spPr/>
      <dgm:t>
        <a:bodyPr/>
        <a:lstStyle/>
        <a:p>
          <a:endParaRPr lang="en-US"/>
        </a:p>
      </dgm:t>
    </dgm:pt>
    <dgm:pt modelId="{588167D5-3614-4AC4-B101-1E85E5EE1BBE}" type="sibTrans" cxnId="{89D83BA6-3B90-4386-B17D-CF16E7CC6795}">
      <dgm:prSet/>
      <dgm:spPr/>
      <dgm:t>
        <a:bodyPr/>
        <a:lstStyle/>
        <a:p>
          <a:endParaRPr lang="en-US"/>
        </a:p>
      </dgm:t>
    </dgm:pt>
    <dgm:pt modelId="{69EDBA11-D4DF-46F0-8218-A924D5981036}">
      <dgm:prSet phldr="0"/>
      <dgm:spPr/>
      <dgm:t>
        <a:bodyPr/>
        <a:lstStyle/>
        <a:p>
          <a:pPr algn="l"/>
          <a:r>
            <a:rPr lang="en-US" dirty="0">
              <a:latin typeface="Acumin Pro"/>
              <a:cs typeface="Calibri"/>
            </a:rPr>
            <a:t>Movement activities every 30m</a:t>
          </a:r>
          <a:endParaRPr lang="en-US" dirty="0">
            <a:latin typeface="Acumin Pro"/>
          </a:endParaRPr>
        </a:p>
      </dgm:t>
    </dgm:pt>
    <dgm:pt modelId="{EA8B5C77-CA7E-4DF4-BDC2-CABC547B1042}" type="parTrans" cxnId="{18C1C159-E467-4B25-BE4E-C0A055E5CD55}">
      <dgm:prSet/>
      <dgm:spPr/>
      <dgm:t>
        <a:bodyPr/>
        <a:lstStyle/>
        <a:p>
          <a:endParaRPr lang="en-US"/>
        </a:p>
      </dgm:t>
    </dgm:pt>
    <dgm:pt modelId="{655709C1-E692-4175-9049-C7399D872ECF}" type="sibTrans" cxnId="{18C1C159-E467-4B25-BE4E-C0A055E5CD55}">
      <dgm:prSet/>
      <dgm:spPr/>
      <dgm:t>
        <a:bodyPr/>
        <a:lstStyle/>
        <a:p>
          <a:endParaRPr lang="en-US"/>
        </a:p>
      </dgm:t>
    </dgm:pt>
    <dgm:pt modelId="{7CD8F775-67AF-4AEB-B4FB-C150472D28F8}">
      <dgm:prSet phldr="0"/>
      <dgm:spPr/>
      <dgm:t>
        <a:bodyPr/>
        <a:lstStyle/>
        <a:p>
          <a:pPr algn="l"/>
          <a:r>
            <a:rPr lang="en-US" dirty="0">
              <a:latin typeface="Acumin Pro"/>
              <a:cs typeface="Calibri"/>
            </a:rPr>
            <a:t>Penalty Signal Practice for everyone</a:t>
          </a:r>
          <a:endParaRPr lang="en-US" dirty="0">
            <a:latin typeface="Acumin Pro"/>
          </a:endParaRPr>
        </a:p>
      </dgm:t>
    </dgm:pt>
    <dgm:pt modelId="{83ADFEC2-71ED-48FA-9CC5-20887D6A579D}" type="parTrans" cxnId="{FCFB5CD6-A02D-43C8-A6C2-9B323593D316}">
      <dgm:prSet/>
      <dgm:spPr/>
      <dgm:t>
        <a:bodyPr/>
        <a:lstStyle/>
        <a:p>
          <a:endParaRPr lang="en-US"/>
        </a:p>
      </dgm:t>
    </dgm:pt>
    <dgm:pt modelId="{98D1EDA6-CDAA-47DA-BB48-276D945B9B04}" type="sibTrans" cxnId="{FCFB5CD6-A02D-43C8-A6C2-9B323593D316}">
      <dgm:prSet/>
      <dgm:spPr/>
      <dgm:t>
        <a:bodyPr/>
        <a:lstStyle/>
        <a:p>
          <a:endParaRPr lang="en-US"/>
        </a:p>
      </dgm:t>
    </dgm:pt>
    <dgm:pt modelId="{1584BD45-2AAE-4AE8-9056-DEFD24C07C53}">
      <dgm:prSet phldr="0"/>
      <dgm:spPr/>
      <dgm:t>
        <a:bodyPr/>
        <a:lstStyle/>
        <a:p>
          <a:pPr algn="l" rtl="0"/>
          <a:r>
            <a:rPr lang="en-US" b="1" dirty="0">
              <a:solidFill>
                <a:srgbClr val="00205B"/>
              </a:solidFill>
              <a:latin typeface="Acumin Pro"/>
              <a:cs typeface="Calibri"/>
            </a:rPr>
            <a:t>Breakout Sessions</a:t>
          </a:r>
          <a:endParaRPr lang="en-US" dirty="0">
            <a:solidFill>
              <a:srgbClr val="00205B"/>
            </a:solidFill>
            <a:latin typeface="Acumin Pro"/>
          </a:endParaRPr>
        </a:p>
      </dgm:t>
    </dgm:pt>
    <dgm:pt modelId="{8EE8EC5E-53C3-40D6-AE34-6216F4BBDDF4}" type="parTrans" cxnId="{F53404C2-99D6-4FE8-B515-C380518019D8}">
      <dgm:prSet/>
      <dgm:spPr/>
      <dgm:t>
        <a:bodyPr/>
        <a:lstStyle/>
        <a:p>
          <a:endParaRPr lang="en-US"/>
        </a:p>
      </dgm:t>
    </dgm:pt>
    <dgm:pt modelId="{95E70284-83EC-426E-9296-4F52F6D354BB}" type="sibTrans" cxnId="{F53404C2-99D6-4FE8-B515-C380518019D8}">
      <dgm:prSet/>
      <dgm:spPr/>
      <dgm:t>
        <a:bodyPr/>
        <a:lstStyle/>
        <a:p>
          <a:endParaRPr lang="en-US"/>
        </a:p>
      </dgm:t>
    </dgm:pt>
    <dgm:pt modelId="{36308B92-0162-4BC1-A1C8-CF4F7EE408E3}">
      <dgm:prSet phldr="0"/>
      <dgm:spPr/>
      <dgm:t>
        <a:bodyPr/>
        <a:lstStyle/>
        <a:p>
          <a:pPr algn="l" rtl="0"/>
          <a:r>
            <a:rPr lang="en-US" dirty="0">
              <a:latin typeface="Acumin Pro"/>
              <a:cs typeface="Calibri"/>
            </a:rPr>
            <a:t>Discuss Scenarios</a:t>
          </a:r>
          <a:endParaRPr lang="en-US" dirty="0">
            <a:latin typeface="Acumin Pro"/>
          </a:endParaRPr>
        </a:p>
      </dgm:t>
    </dgm:pt>
    <dgm:pt modelId="{646A8216-8158-4015-8650-BC48C6E3F9F9}" type="parTrans" cxnId="{61B46BB5-3C3C-4D89-9BC8-F0B934615D22}">
      <dgm:prSet/>
      <dgm:spPr/>
      <dgm:t>
        <a:bodyPr/>
        <a:lstStyle/>
        <a:p>
          <a:endParaRPr lang="en-US"/>
        </a:p>
      </dgm:t>
    </dgm:pt>
    <dgm:pt modelId="{9F9BEBCF-6490-4027-B664-EFAA23195EA9}" type="sibTrans" cxnId="{61B46BB5-3C3C-4D89-9BC8-F0B934615D22}">
      <dgm:prSet/>
      <dgm:spPr/>
      <dgm:t>
        <a:bodyPr/>
        <a:lstStyle/>
        <a:p>
          <a:endParaRPr lang="en-US"/>
        </a:p>
      </dgm:t>
    </dgm:pt>
    <dgm:pt modelId="{277BAD53-90C4-4A24-B8F7-9F7192BB5BEA}">
      <dgm:prSet phldr="0"/>
      <dgm:spPr/>
      <dgm:t>
        <a:bodyPr/>
        <a:lstStyle/>
        <a:p>
          <a:pPr algn="l" rtl="0"/>
          <a:r>
            <a:rPr lang="en-US" dirty="0">
              <a:latin typeface="Acumin Pro"/>
              <a:cs typeface="Calibri"/>
            </a:rPr>
            <a:t>Ask for Group Consesus</a:t>
          </a:r>
        </a:p>
      </dgm:t>
    </dgm:pt>
    <dgm:pt modelId="{E4C1715D-12DD-4164-A91C-7150EA91CDB8}" type="parTrans" cxnId="{D1E49040-337C-489B-BA03-82874C51CB4C}">
      <dgm:prSet/>
      <dgm:spPr/>
      <dgm:t>
        <a:bodyPr/>
        <a:lstStyle/>
        <a:p>
          <a:endParaRPr lang="en-US"/>
        </a:p>
      </dgm:t>
    </dgm:pt>
    <dgm:pt modelId="{86A19BAC-78C9-43E3-B143-CC157BC3B22E}" type="sibTrans" cxnId="{D1E49040-337C-489B-BA03-82874C51CB4C}">
      <dgm:prSet/>
      <dgm:spPr/>
      <dgm:t>
        <a:bodyPr/>
        <a:lstStyle/>
        <a:p>
          <a:endParaRPr lang="en-US"/>
        </a:p>
      </dgm:t>
    </dgm:pt>
    <dgm:pt modelId="{210AE476-00AC-4F5C-B570-3E58824ADC9F}">
      <dgm:prSet phldr="0"/>
      <dgm:spPr/>
      <dgm:t>
        <a:bodyPr/>
        <a:lstStyle/>
        <a:p>
          <a:pPr algn="l" rtl="0"/>
          <a:r>
            <a:rPr lang="en-US" dirty="0">
              <a:latin typeface="Acumin Pro"/>
              <a:cs typeface="Calibri"/>
            </a:rPr>
            <a:t>Present Finding to Class</a:t>
          </a:r>
        </a:p>
      </dgm:t>
    </dgm:pt>
    <dgm:pt modelId="{6588DFBD-C38F-4B17-9482-5C600ED1110B}" type="parTrans" cxnId="{19BABB25-EE24-41CB-9BF2-FE3C25C187FF}">
      <dgm:prSet/>
      <dgm:spPr/>
      <dgm:t>
        <a:bodyPr/>
        <a:lstStyle/>
        <a:p>
          <a:endParaRPr lang="en-US"/>
        </a:p>
      </dgm:t>
    </dgm:pt>
    <dgm:pt modelId="{4342247F-A2C8-4A55-8108-8E95E2856896}" type="sibTrans" cxnId="{19BABB25-EE24-41CB-9BF2-FE3C25C187FF}">
      <dgm:prSet/>
      <dgm:spPr/>
      <dgm:t>
        <a:bodyPr/>
        <a:lstStyle/>
        <a:p>
          <a:endParaRPr lang="en-US"/>
        </a:p>
      </dgm:t>
    </dgm:pt>
    <dgm:pt modelId="{6B40A465-9EB8-4102-BAB6-76F5057E5F4A}" type="pres">
      <dgm:prSet presAssocID="{8F8183D4-E227-4748-9304-0CCE082162F8}" presName="theList" presStyleCnt="0">
        <dgm:presLayoutVars>
          <dgm:dir/>
          <dgm:animLvl val="lvl"/>
          <dgm:resizeHandles val="exact"/>
        </dgm:presLayoutVars>
      </dgm:prSet>
      <dgm:spPr/>
    </dgm:pt>
    <dgm:pt modelId="{01DF09EF-B303-4772-942B-86094418FAB1}" type="pres">
      <dgm:prSet presAssocID="{2D4F7DE8-33C2-4AE4-93E9-69A64D8CF730}" presName="compNode" presStyleCnt="0"/>
      <dgm:spPr/>
    </dgm:pt>
    <dgm:pt modelId="{7711CA66-6204-4580-9D54-13B64505641A}" type="pres">
      <dgm:prSet presAssocID="{2D4F7DE8-33C2-4AE4-93E9-69A64D8CF730}" presName="aNode" presStyleLbl="bgShp" presStyleIdx="0" presStyleCnt="4"/>
      <dgm:spPr/>
    </dgm:pt>
    <dgm:pt modelId="{092BE49B-506A-4BD6-B97B-FA1ACCEEA969}" type="pres">
      <dgm:prSet presAssocID="{2D4F7DE8-33C2-4AE4-93E9-69A64D8CF730}" presName="textNode" presStyleLbl="bgShp" presStyleIdx="0" presStyleCnt="4"/>
      <dgm:spPr/>
    </dgm:pt>
    <dgm:pt modelId="{67627E0C-2E42-48B6-9997-9CB2F56304B9}" type="pres">
      <dgm:prSet presAssocID="{2D4F7DE8-33C2-4AE4-93E9-69A64D8CF730}" presName="compChildNode" presStyleCnt="0"/>
      <dgm:spPr/>
    </dgm:pt>
    <dgm:pt modelId="{B8CD9C1F-861E-408C-A96A-14954CDA99EF}" type="pres">
      <dgm:prSet presAssocID="{2D4F7DE8-33C2-4AE4-93E9-69A64D8CF730}" presName="theInnerList" presStyleCnt="0"/>
      <dgm:spPr/>
    </dgm:pt>
    <dgm:pt modelId="{4F15108E-22C1-410F-98E8-B3E151358485}" type="pres">
      <dgm:prSet presAssocID="{8EE15C7C-C53E-43B7-BF1D-4345004C29E6}" presName="childNode" presStyleLbl="node1" presStyleIdx="0" presStyleCnt="9">
        <dgm:presLayoutVars>
          <dgm:bulletEnabled val="1"/>
        </dgm:presLayoutVars>
      </dgm:prSet>
      <dgm:spPr/>
    </dgm:pt>
    <dgm:pt modelId="{6107C65A-79D8-450B-A06E-E0E30911DDB9}" type="pres">
      <dgm:prSet presAssocID="{2D4F7DE8-33C2-4AE4-93E9-69A64D8CF730}" presName="aSpace" presStyleCnt="0"/>
      <dgm:spPr/>
    </dgm:pt>
    <dgm:pt modelId="{CBB8F5AA-FEB5-4A6F-B11E-F8CF4A63FB54}" type="pres">
      <dgm:prSet presAssocID="{A0F08FEB-C514-493B-B011-80C1F9A7BD3F}" presName="compNode" presStyleCnt="0"/>
      <dgm:spPr/>
    </dgm:pt>
    <dgm:pt modelId="{9BB53F35-704F-442B-9BB9-D960FB2D51B4}" type="pres">
      <dgm:prSet presAssocID="{A0F08FEB-C514-493B-B011-80C1F9A7BD3F}" presName="aNode" presStyleLbl="bgShp" presStyleIdx="1" presStyleCnt="4"/>
      <dgm:spPr/>
    </dgm:pt>
    <dgm:pt modelId="{3E572AF4-562F-4749-86D1-1F8A4CB545F0}" type="pres">
      <dgm:prSet presAssocID="{A0F08FEB-C514-493B-B011-80C1F9A7BD3F}" presName="textNode" presStyleLbl="bgShp" presStyleIdx="1" presStyleCnt="4"/>
      <dgm:spPr/>
    </dgm:pt>
    <dgm:pt modelId="{4A206E59-89F9-4665-BFA7-8059F6A6D708}" type="pres">
      <dgm:prSet presAssocID="{A0F08FEB-C514-493B-B011-80C1F9A7BD3F}" presName="compChildNode" presStyleCnt="0"/>
      <dgm:spPr/>
    </dgm:pt>
    <dgm:pt modelId="{5677D333-97C2-4D9E-896A-922CBFCABD6D}" type="pres">
      <dgm:prSet presAssocID="{A0F08FEB-C514-493B-B011-80C1F9A7BD3F}" presName="theInnerList" presStyleCnt="0"/>
      <dgm:spPr/>
    </dgm:pt>
    <dgm:pt modelId="{D4A6DDC5-8FAD-4069-807F-F8084443ACC0}" type="pres">
      <dgm:prSet presAssocID="{C1A9B282-6D56-42F4-992C-BC409831A46B}" presName="childNode" presStyleLbl="node1" presStyleIdx="1" presStyleCnt="9">
        <dgm:presLayoutVars>
          <dgm:bulletEnabled val="1"/>
        </dgm:presLayoutVars>
      </dgm:prSet>
      <dgm:spPr/>
    </dgm:pt>
    <dgm:pt modelId="{406CF023-C3E0-4BE4-B9ED-6BA1DA0FE809}" type="pres">
      <dgm:prSet presAssocID="{C1A9B282-6D56-42F4-992C-BC409831A46B}" presName="aSpace2" presStyleCnt="0"/>
      <dgm:spPr/>
    </dgm:pt>
    <dgm:pt modelId="{B7E53768-2C64-4C96-A7F4-6F913E1FA411}" type="pres">
      <dgm:prSet presAssocID="{72DEBDDC-0DDD-4E7A-B27F-197D25949F6C}" presName="childNode" presStyleLbl="node1" presStyleIdx="2" presStyleCnt="9">
        <dgm:presLayoutVars>
          <dgm:bulletEnabled val="1"/>
        </dgm:presLayoutVars>
      </dgm:prSet>
      <dgm:spPr/>
    </dgm:pt>
    <dgm:pt modelId="{1159707D-B5ED-42E7-B493-00449F087E31}" type="pres">
      <dgm:prSet presAssocID="{A0F08FEB-C514-493B-B011-80C1F9A7BD3F}" presName="aSpace" presStyleCnt="0"/>
      <dgm:spPr/>
    </dgm:pt>
    <dgm:pt modelId="{2FF43962-B793-4CDB-AA94-55CB6B7A3961}" type="pres">
      <dgm:prSet presAssocID="{A65B4B83-A173-40B8-BC1F-78EBCA40EE36}" presName="compNode" presStyleCnt="0"/>
      <dgm:spPr/>
    </dgm:pt>
    <dgm:pt modelId="{E7D0CD07-A34C-47D8-9046-81AA34571DF6}" type="pres">
      <dgm:prSet presAssocID="{A65B4B83-A173-40B8-BC1F-78EBCA40EE36}" presName="aNode" presStyleLbl="bgShp" presStyleIdx="2" presStyleCnt="4"/>
      <dgm:spPr/>
    </dgm:pt>
    <dgm:pt modelId="{E83939FC-BD31-4B82-BEE2-A9D8D5881AEC}" type="pres">
      <dgm:prSet presAssocID="{A65B4B83-A173-40B8-BC1F-78EBCA40EE36}" presName="textNode" presStyleLbl="bgShp" presStyleIdx="2" presStyleCnt="4"/>
      <dgm:spPr/>
    </dgm:pt>
    <dgm:pt modelId="{D15CAD91-FB48-43D1-BB0C-E300DF5DE8AB}" type="pres">
      <dgm:prSet presAssocID="{A65B4B83-A173-40B8-BC1F-78EBCA40EE36}" presName="compChildNode" presStyleCnt="0"/>
      <dgm:spPr/>
    </dgm:pt>
    <dgm:pt modelId="{C40D97A6-0E6D-4CF4-B395-E087408105E3}" type="pres">
      <dgm:prSet presAssocID="{A65B4B83-A173-40B8-BC1F-78EBCA40EE36}" presName="theInnerList" presStyleCnt="0"/>
      <dgm:spPr/>
    </dgm:pt>
    <dgm:pt modelId="{47AC4B26-6D27-4305-90B3-496796E5233A}" type="pres">
      <dgm:prSet presAssocID="{9712C4B9-40A0-43FB-9641-82B5CA6B7E0C}" presName="childNode" presStyleLbl="node1" presStyleIdx="3" presStyleCnt="9">
        <dgm:presLayoutVars>
          <dgm:bulletEnabled val="1"/>
        </dgm:presLayoutVars>
      </dgm:prSet>
      <dgm:spPr/>
    </dgm:pt>
    <dgm:pt modelId="{F27BF66A-DAA1-4A46-82F9-B43C32713C7A}" type="pres">
      <dgm:prSet presAssocID="{9712C4B9-40A0-43FB-9641-82B5CA6B7E0C}" presName="aSpace2" presStyleCnt="0"/>
      <dgm:spPr/>
    </dgm:pt>
    <dgm:pt modelId="{20A1F702-B375-47C4-8D42-17CF40A0817F}" type="pres">
      <dgm:prSet presAssocID="{69EDBA11-D4DF-46F0-8218-A924D5981036}" presName="childNode" presStyleLbl="node1" presStyleIdx="4" presStyleCnt="9">
        <dgm:presLayoutVars>
          <dgm:bulletEnabled val="1"/>
        </dgm:presLayoutVars>
      </dgm:prSet>
      <dgm:spPr/>
    </dgm:pt>
    <dgm:pt modelId="{E261F2F5-099C-490C-8C8B-81CA15E27E32}" type="pres">
      <dgm:prSet presAssocID="{69EDBA11-D4DF-46F0-8218-A924D5981036}" presName="aSpace2" presStyleCnt="0"/>
      <dgm:spPr/>
    </dgm:pt>
    <dgm:pt modelId="{1916055F-6837-4779-887D-3CECBE0A9EA0}" type="pres">
      <dgm:prSet presAssocID="{7CD8F775-67AF-4AEB-B4FB-C150472D28F8}" presName="childNode" presStyleLbl="node1" presStyleIdx="5" presStyleCnt="9">
        <dgm:presLayoutVars>
          <dgm:bulletEnabled val="1"/>
        </dgm:presLayoutVars>
      </dgm:prSet>
      <dgm:spPr/>
    </dgm:pt>
    <dgm:pt modelId="{F9FDF14E-E969-480C-A7FB-B63F86C9699C}" type="pres">
      <dgm:prSet presAssocID="{A65B4B83-A173-40B8-BC1F-78EBCA40EE36}" presName="aSpace" presStyleCnt="0"/>
      <dgm:spPr/>
    </dgm:pt>
    <dgm:pt modelId="{C0204D4F-4064-46DE-8930-F2657842095B}" type="pres">
      <dgm:prSet presAssocID="{1584BD45-2AAE-4AE8-9056-DEFD24C07C53}" presName="compNode" presStyleCnt="0"/>
      <dgm:spPr/>
    </dgm:pt>
    <dgm:pt modelId="{76121BAC-3D6B-4149-9ED6-306653720849}" type="pres">
      <dgm:prSet presAssocID="{1584BD45-2AAE-4AE8-9056-DEFD24C07C53}" presName="aNode" presStyleLbl="bgShp" presStyleIdx="3" presStyleCnt="4"/>
      <dgm:spPr/>
    </dgm:pt>
    <dgm:pt modelId="{40417476-24CC-4451-B1DA-75396B6E2187}" type="pres">
      <dgm:prSet presAssocID="{1584BD45-2AAE-4AE8-9056-DEFD24C07C53}" presName="textNode" presStyleLbl="bgShp" presStyleIdx="3" presStyleCnt="4"/>
      <dgm:spPr/>
    </dgm:pt>
    <dgm:pt modelId="{CD6CC81C-B2DE-47E6-8F85-4134B115B6BF}" type="pres">
      <dgm:prSet presAssocID="{1584BD45-2AAE-4AE8-9056-DEFD24C07C53}" presName="compChildNode" presStyleCnt="0"/>
      <dgm:spPr/>
    </dgm:pt>
    <dgm:pt modelId="{4E335774-6EC3-4EDC-B634-3CA88E2B60F4}" type="pres">
      <dgm:prSet presAssocID="{1584BD45-2AAE-4AE8-9056-DEFD24C07C53}" presName="theInnerList" presStyleCnt="0"/>
      <dgm:spPr/>
    </dgm:pt>
    <dgm:pt modelId="{DBCA4445-8C89-45A6-814B-791B34CD36E9}" type="pres">
      <dgm:prSet presAssocID="{36308B92-0162-4BC1-A1C8-CF4F7EE408E3}" presName="childNode" presStyleLbl="node1" presStyleIdx="6" presStyleCnt="9">
        <dgm:presLayoutVars>
          <dgm:bulletEnabled val="1"/>
        </dgm:presLayoutVars>
      </dgm:prSet>
      <dgm:spPr/>
    </dgm:pt>
    <dgm:pt modelId="{9EE7AECD-AE1C-4843-9E79-CC252C4188CE}" type="pres">
      <dgm:prSet presAssocID="{36308B92-0162-4BC1-A1C8-CF4F7EE408E3}" presName="aSpace2" presStyleCnt="0"/>
      <dgm:spPr/>
    </dgm:pt>
    <dgm:pt modelId="{4F19B86B-9162-4193-A911-E0FC4C5E7A83}" type="pres">
      <dgm:prSet presAssocID="{277BAD53-90C4-4A24-B8F7-9F7192BB5BEA}" presName="childNode" presStyleLbl="node1" presStyleIdx="7" presStyleCnt="9">
        <dgm:presLayoutVars>
          <dgm:bulletEnabled val="1"/>
        </dgm:presLayoutVars>
      </dgm:prSet>
      <dgm:spPr/>
    </dgm:pt>
    <dgm:pt modelId="{27CCD2E2-1E48-430F-BF5C-729B07C3761C}" type="pres">
      <dgm:prSet presAssocID="{277BAD53-90C4-4A24-B8F7-9F7192BB5BEA}" presName="aSpace2" presStyleCnt="0"/>
      <dgm:spPr/>
    </dgm:pt>
    <dgm:pt modelId="{5FD7E316-0C67-4413-AC1D-F032B3790089}" type="pres">
      <dgm:prSet presAssocID="{210AE476-00AC-4F5C-B570-3E58824ADC9F}" presName="childNode" presStyleLbl="node1" presStyleIdx="8" presStyleCnt="9">
        <dgm:presLayoutVars>
          <dgm:bulletEnabled val="1"/>
        </dgm:presLayoutVars>
      </dgm:prSet>
      <dgm:spPr/>
    </dgm:pt>
  </dgm:ptLst>
  <dgm:cxnLst>
    <dgm:cxn modelId="{A019BC04-6925-4779-B868-60C81B65701A}" type="presOf" srcId="{1584BD45-2AAE-4AE8-9056-DEFD24C07C53}" destId="{40417476-24CC-4451-B1DA-75396B6E2187}" srcOrd="1" destOrd="0" presId="urn:microsoft.com/office/officeart/2005/8/layout/lProcess2"/>
    <dgm:cxn modelId="{9ED01807-0420-4AEB-97F9-A2996190432F}" type="presOf" srcId="{8EE15C7C-C53E-43B7-BF1D-4345004C29E6}" destId="{4F15108E-22C1-410F-98E8-B3E151358485}" srcOrd="0" destOrd="0" presId="urn:microsoft.com/office/officeart/2005/8/layout/lProcess2"/>
    <dgm:cxn modelId="{5DF50511-C393-46A3-97A2-372F7C7D08AA}" type="presOf" srcId="{D9947496-502F-444B-8548-D7198EFA5316}" destId="{4F15108E-22C1-410F-98E8-B3E151358485}" srcOrd="0" destOrd="3" presId="urn:microsoft.com/office/officeart/2005/8/layout/lProcess2"/>
    <dgm:cxn modelId="{626B631B-959C-48CE-9CF9-255D04A162B8}" type="presOf" srcId="{1584BD45-2AAE-4AE8-9056-DEFD24C07C53}" destId="{76121BAC-3D6B-4149-9ED6-306653720849}" srcOrd="0" destOrd="0" presId="urn:microsoft.com/office/officeart/2005/8/layout/lProcess2"/>
    <dgm:cxn modelId="{1997CB1D-E085-4068-9121-B646BF081BF3}" type="presOf" srcId="{2D4F7DE8-33C2-4AE4-93E9-69A64D8CF730}" destId="{7711CA66-6204-4580-9D54-13B64505641A}" srcOrd="0" destOrd="0" presId="urn:microsoft.com/office/officeart/2005/8/layout/lProcess2"/>
    <dgm:cxn modelId="{47D81C24-DDDC-49D5-83BE-66D9BA589B20}" type="presOf" srcId="{69EDBA11-D4DF-46F0-8218-A924D5981036}" destId="{20A1F702-B375-47C4-8D42-17CF40A0817F}" srcOrd="0" destOrd="0" presId="urn:microsoft.com/office/officeart/2005/8/layout/lProcess2"/>
    <dgm:cxn modelId="{19BABB25-EE24-41CB-9BF2-FE3C25C187FF}" srcId="{1584BD45-2AAE-4AE8-9056-DEFD24C07C53}" destId="{210AE476-00AC-4F5C-B570-3E58824ADC9F}" srcOrd="2" destOrd="0" parTransId="{6588DFBD-C38F-4B17-9482-5C600ED1110B}" sibTransId="{4342247F-A2C8-4A55-8108-8E95E2856896}"/>
    <dgm:cxn modelId="{4B085C2D-4629-4C1C-BABB-05C59D53132B}" type="presOf" srcId="{5CA9D1E4-91A9-4DA6-9E66-E5AC5ACF9355}" destId="{4F15108E-22C1-410F-98E8-B3E151358485}" srcOrd="0" destOrd="5" presId="urn:microsoft.com/office/officeart/2005/8/layout/lProcess2"/>
    <dgm:cxn modelId="{D54A4E3E-61D5-4D84-93BA-4E565716C136}" type="presOf" srcId="{210AE476-00AC-4F5C-B570-3E58824ADC9F}" destId="{5FD7E316-0C67-4413-AC1D-F032B3790089}" srcOrd="0" destOrd="0" presId="urn:microsoft.com/office/officeart/2005/8/layout/lProcess2"/>
    <dgm:cxn modelId="{D1E49040-337C-489B-BA03-82874C51CB4C}" srcId="{1584BD45-2AAE-4AE8-9056-DEFD24C07C53}" destId="{277BAD53-90C4-4A24-B8F7-9F7192BB5BEA}" srcOrd="1" destOrd="0" parTransId="{E4C1715D-12DD-4164-A91C-7150EA91CDB8}" sibTransId="{86A19BAC-78C9-43E3-B143-CC157BC3B22E}"/>
    <dgm:cxn modelId="{51402A5C-49E0-4E0C-A60D-6E4B0B8E5C89}" type="presOf" srcId="{277BAD53-90C4-4A24-B8F7-9F7192BB5BEA}" destId="{4F19B86B-9162-4193-A911-E0FC4C5E7A83}" srcOrd="0" destOrd="0" presId="urn:microsoft.com/office/officeart/2005/8/layout/lProcess2"/>
    <dgm:cxn modelId="{90EB0649-DDEE-4B9B-9B93-1B587F9C13E0}" srcId="{8EE15C7C-C53E-43B7-BF1D-4345004C29E6}" destId="{D5CD5916-F277-4B44-A9F2-36623CA4FF24}" srcOrd="3" destOrd="0" parTransId="{49060A2A-6942-429F-A4C1-2BECC34AF9A6}" sibTransId="{4E12131D-E145-40A6-99B8-EA5537095CE9}"/>
    <dgm:cxn modelId="{B6BBA76D-95D1-4560-88AD-234CDD960878}" type="presOf" srcId="{68F36954-2701-4CE4-BB7A-747F9DF2C955}" destId="{4F15108E-22C1-410F-98E8-B3E151358485}" srcOrd="0" destOrd="1" presId="urn:microsoft.com/office/officeart/2005/8/layout/lProcess2"/>
    <dgm:cxn modelId="{118DFC72-C895-4CE6-8A00-0A3637052518}" srcId="{2D4F7DE8-33C2-4AE4-93E9-69A64D8CF730}" destId="{8EE15C7C-C53E-43B7-BF1D-4345004C29E6}" srcOrd="0" destOrd="0" parTransId="{74412F62-C387-4B8F-9FBC-33983FB03525}" sibTransId="{040826CF-CB02-4AB1-B83D-85C8F0AE45C8}"/>
    <dgm:cxn modelId="{359B9B73-4850-42B7-B255-477823D9D460}" type="presOf" srcId="{C94BB799-4352-40C7-9102-6DCC0E04CFD5}" destId="{4F15108E-22C1-410F-98E8-B3E151358485}" srcOrd="0" destOrd="2" presId="urn:microsoft.com/office/officeart/2005/8/layout/lProcess2"/>
    <dgm:cxn modelId="{422FCA75-4A8E-44B0-B4F4-03E5B7AA29C5}" type="presOf" srcId="{A0F08FEB-C514-493B-B011-80C1F9A7BD3F}" destId="{9BB53F35-704F-442B-9BB9-D960FB2D51B4}" srcOrd="0" destOrd="0" presId="urn:microsoft.com/office/officeart/2005/8/layout/lProcess2"/>
    <dgm:cxn modelId="{18C1C159-E467-4B25-BE4E-C0A055E5CD55}" srcId="{A65B4B83-A173-40B8-BC1F-78EBCA40EE36}" destId="{69EDBA11-D4DF-46F0-8218-A924D5981036}" srcOrd="1" destOrd="0" parTransId="{EA8B5C77-CA7E-4DF4-BDC2-CABC547B1042}" sibTransId="{655709C1-E692-4175-9049-C7399D872ECF}"/>
    <dgm:cxn modelId="{C0FF6990-CC19-4C5A-9BA6-93907FA0498B}" srcId="{8EE15C7C-C53E-43B7-BF1D-4345004C29E6}" destId="{D9947496-502F-444B-8548-D7198EFA5316}" srcOrd="2" destOrd="0" parTransId="{7A3088AA-A024-4A41-AB98-70FF9FC0542F}" sibTransId="{34FBAB7B-DBE4-4F89-BE5B-509816DA27B8}"/>
    <dgm:cxn modelId="{62217991-F8AD-466A-BB9A-3DB32F89DF2E}" type="presOf" srcId="{36308B92-0162-4BC1-A1C8-CF4F7EE408E3}" destId="{DBCA4445-8C89-45A6-814B-791B34CD36E9}" srcOrd="0" destOrd="0" presId="urn:microsoft.com/office/officeart/2005/8/layout/lProcess2"/>
    <dgm:cxn modelId="{9C7FAC98-67EA-45E4-A8A7-3CEB25A698E2}" srcId="{8F8183D4-E227-4748-9304-0CCE082162F8}" destId="{2D4F7DE8-33C2-4AE4-93E9-69A64D8CF730}" srcOrd="0" destOrd="0" parTransId="{FF9E9186-E737-4640-86AF-70B80DB167E8}" sibTransId="{5CF0B19F-3C37-495A-A77B-15F8D8313587}"/>
    <dgm:cxn modelId="{37CB0A9A-0008-4329-A5B8-D4DFE43FF26C}" srcId="{A0F08FEB-C514-493B-B011-80C1F9A7BD3F}" destId="{72DEBDDC-0DDD-4E7A-B27F-197D25949F6C}" srcOrd="1" destOrd="0" parTransId="{FBE7E54F-34C7-421A-830F-9C918552981C}" sibTransId="{300B9CA6-3B03-49F5-A580-0A5E235200D3}"/>
    <dgm:cxn modelId="{4D6E3F9F-7DAE-458E-A672-9BC5ADF47ABA}" type="presOf" srcId="{C1A9B282-6D56-42F4-992C-BC409831A46B}" destId="{D4A6DDC5-8FAD-4069-807F-F8084443ACC0}" srcOrd="0" destOrd="0" presId="urn:microsoft.com/office/officeart/2005/8/layout/lProcess2"/>
    <dgm:cxn modelId="{89D83BA6-3B90-4386-B17D-CF16E7CC6795}" srcId="{A65B4B83-A173-40B8-BC1F-78EBCA40EE36}" destId="{9712C4B9-40A0-43FB-9641-82B5CA6B7E0C}" srcOrd="0" destOrd="0" parTransId="{B52BE98C-A298-46A0-B1C0-3BE6C1BCD04F}" sibTransId="{588167D5-3614-4AC4-B101-1E85E5EE1BBE}"/>
    <dgm:cxn modelId="{C55756AE-BB98-4D41-B6EA-7DC7AC6E1556}" type="presOf" srcId="{7CD8F775-67AF-4AEB-B4FB-C150472D28F8}" destId="{1916055F-6837-4779-887D-3CECBE0A9EA0}" srcOrd="0" destOrd="0" presId="urn:microsoft.com/office/officeart/2005/8/layout/lProcess2"/>
    <dgm:cxn modelId="{61B46BB5-3C3C-4D89-9BC8-F0B934615D22}" srcId="{1584BD45-2AAE-4AE8-9056-DEFD24C07C53}" destId="{36308B92-0162-4BC1-A1C8-CF4F7EE408E3}" srcOrd="0" destOrd="0" parTransId="{646A8216-8158-4015-8650-BC48C6E3F9F9}" sibTransId="{9F9BEBCF-6490-4027-B664-EFAA23195EA9}"/>
    <dgm:cxn modelId="{1CEDD9BA-8F3F-4A53-8F60-7138D5F7810D}" srcId="{8F8183D4-E227-4748-9304-0CCE082162F8}" destId="{A65B4B83-A173-40B8-BC1F-78EBCA40EE36}" srcOrd="2" destOrd="0" parTransId="{A7F5FC86-95D2-45F0-AA3E-0F050F5E6AA8}" sibTransId="{08B79A4B-77B2-4A22-959E-9E7F867EC9E3}"/>
    <dgm:cxn modelId="{58B47FBB-C7B2-43FB-A3BB-56BA42E996FB}" type="presOf" srcId="{72DEBDDC-0DDD-4E7A-B27F-197D25949F6C}" destId="{B7E53768-2C64-4C96-A7F4-6F913E1FA411}" srcOrd="0" destOrd="0" presId="urn:microsoft.com/office/officeart/2005/8/layout/lProcess2"/>
    <dgm:cxn modelId="{7521DDBC-CB47-4F89-8D53-033F448BA89F}" type="presOf" srcId="{A65B4B83-A173-40B8-BC1F-78EBCA40EE36}" destId="{E83939FC-BD31-4B82-BEE2-A9D8D5881AEC}" srcOrd="1" destOrd="0" presId="urn:microsoft.com/office/officeart/2005/8/layout/lProcess2"/>
    <dgm:cxn modelId="{BF7622C1-55F3-4A31-8602-BABA4F06E6A4}" type="presOf" srcId="{A0F08FEB-C514-493B-B011-80C1F9A7BD3F}" destId="{3E572AF4-562F-4749-86D1-1F8A4CB545F0}" srcOrd="1" destOrd="0" presId="urn:microsoft.com/office/officeart/2005/8/layout/lProcess2"/>
    <dgm:cxn modelId="{F53404C2-99D6-4FE8-B515-C380518019D8}" srcId="{8F8183D4-E227-4748-9304-0CCE082162F8}" destId="{1584BD45-2AAE-4AE8-9056-DEFD24C07C53}" srcOrd="3" destOrd="0" parTransId="{8EE8EC5E-53C3-40D6-AE34-6216F4BBDDF4}" sibTransId="{95E70284-83EC-426E-9296-4F52F6D354BB}"/>
    <dgm:cxn modelId="{61A6D3C6-FB64-4E11-A50D-0ABC76375AED}" srcId="{A0F08FEB-C514-493B-B011-80C1F9A7BD3F}" destId="{C1A9B282-6D56-42F4-992C-BC409831A46B}" srcOrd="0" destOrd="0" parTransId="{72C1BD8F-2252-4C5C-B3E0-07CA9907A92F}" sibTransId="{DE8C3BDE-50DD-49A8-929E-8FE67FBA1121}"/>
    <dgm:cxn modelId="{EB416AC9-50FF-4DFC-81A1-3CC3DED9B498}" srcId="{8EE15C7C-C53E-43B7-BF1D-4345004C29E6}" destId="{68F36954-2701-4CE4-BB7A-747F9DF2C955}" srcOrd="0" destOrd="0" parTransId="{B486269B-3EEB-4883-922D-F3BCD1203872}" sibTransId="{A877AA6A-1057-4025-B96E-4A300626E5B1}"/>
    <dgm:cxn modelId="{AF7421D3-5B4D-47FE-BF22-CD50280D675B}" srcId="{8F8183D4-E227-4748-9304-0CCE082162F8}" destId="{A0F08FEB-C514-493B-B011-80C1F9A7BD3F}" srcOrd="1" destOrd="0" parTransId="{2F737C8F-BE95-4B61-8732-72E61939C822}" sibTransId="{55A1CE21-2733-4569-979C-E7872E235056}"/>
    <dgm:cxn modelId="{FCFB5CD6-A02D-43C8-A6C2-9B323593D316}" srcId="{A65B4B83-A173-40B8-BC1F-78EBCA40EE36}" destId="{7CD8F775-67AF-4AEB-B4FB-C150472D28F8}" srcOrd="2" destOrd="0" parTransId="{83ADFEC2-71ED-48FA-9CC5-20887D6A579D}" sibTransId="{98D1EDA6-CDAA-47DA-BB48-276D945B9B04}"/>
    <dgm:cxn modelId="{B1311BE1-FB8D-4417-817F-36E96335366D}" srcId="{8EE15C7C-C53E-43B7-BF1D-4345004C29E6}" destId="{5CA9D1E4-91A9-4DA6-9E66-E5AC5ACF9355}" srcOrd="4" destOrd="0" parTransId="{1432F384-857A-418D-B60D-DC7F6DCF6789}" sibTransId="{5699AFEC-A3C2-4EED-A206-41EE2B826FE8}"/>
    <dgm:cxn modelId="{8806C1E6-7A48-48AF-B63E-EAA8272F4118}" srcId="{8EE15C7C-C53E-43B7-BF1D-4345004C29E6}" destId="{C94BB799-4352-40C7-9102-6DCC0E04CFD5}" srcOrd="1" destOrd="0" parTransId="{7E0B1854-4E05-45BE-9921-BE07EE9F7510}" sibTransId="{0178E63D-732C-4653-8E3F-158E690596AF}"/>
    <dgm:cxn modelId="{2227F6ED-2B0E-413A-B960-B828BDEE4B4E}" type="presOf" srcId="{D5CD5916-F277-4B44-A9F2-36623CA4FF24}" destId="{4F15108E-22C1-410F-98E8-B3E151358485}" srcOrd="0" destOrd="4" presId="urn:microsoft.com/office/officeart/2005/8/layout/lProcess2"/>
    <dgm:cxn modelId="{423DD8F3-7453-44FD-A79E-D3E3D4195D79}" type="presOf" srcId="{A65B4B83-A173-40B8-BC1F-78EBCA40EE36}" destId="{E7D0CD07-A34C-47D8-9046-81AA34571DF6}" srcOrd="0" destOrd="0" presId="urn:microsoft.com/office/officeart/2005/8/layout/lProcess2"/>
    <dgm:cxn modelId="{714161F5-47C8-43EB-BC35-B8685A3612D7}" type="presOf" srcId="{8F8183D4-E227-4748-9304-0CCE082162F8}" destId="{6B40A465-9EB8-4102-BAB6-76F5057E5F4A}" srcOrd="0" destOrd="0" presId="urn:microsoft.com/office/officeart/2005/8/layout/lProcess2"/>
    <dgm:cxn modelId="{A52D71FA-95AA-4D02-A427-0B2F7453E1BC}" type="presOf" srcId="{2D4F7DE8-33C2-4AE4-93E9-69A64D8CF730}" destId="{092BE49B-506A-4BD6-B97B-FA1ACCEEA969}" srcOrd="1" destOrd="0" presId="urn:microsoft.com/office/officeart/2005/8/layout/lProcess2"/>
    <dgm:cxn modelId="{597AC0FC-E458-4BD0-8F6B-9B50D6BEAD3E}" type="presOf" srcId="{9712C4B9-40A0-43FB-9641-82B5CA6B7E0C}" destId="{47AC4B26-6D27-4305-90B3-496796E5233A}" srcOrd="0" destOrd="0" presId="urn:microsoft.com/office/officeart/2005/8/layout/lProcess2"/>
    <dgm:cxn modelId="{B1E93641-0D21-40A0-B75B-5E3F02F48DDC}" type="presParOf" srcId="{6B40A465-9EB8-4102-BAB6-76F5057E5F4A}" destId="{01DF09EF-B303-4772-942B-86094418FAB1}" srcOrd="0" destOrd="0" presId="urn:microsoft.com/office/officeart/2005/8/layout/lProcess2"/>
    <dgm:cxn modelId="{4F256AD1-BD7B-4342-BFA5-5BCCBFB39F53}" type="presParOf" srcId="{01DF09EF-B303-4772-942B-86094418FAB1}" destId="{7711CA66-6204-4580-9D54-13B64505641A}" srcOrd="0" destOrd="0" presId="urn:microsoft.com/office/officeart/2005/8/layout/lProcess2"/>
    <dgm:cxn modelId="{219508B3-3E9A-4FAC-A8D6-A6388317DD15}" type="presParOf" srcId="{01DF09EF-B303-4772-942B-86094418FAB1}" destId="{092BE49B-506A-4BD6-B97B-FA1ACCEEA969}" srcOrd="1" destOrd="0" presId="urn:microsoft.com/office/officeart/2005/8/layout/lProcess2"/>
    <dgm:cxn modelId="{B3E4F54E-6FE3-49DC-A9FB-BC768A7391EB}" type="presParOf" srcId="{01DF09EF-B303-4772-942B-86094418FAB1}" destId="{67627E0C-2E42-48B6-9997-9CB2F56304B9}" srcOrd="2" destOrd="0" presId="urn:microsoft.com/office/officeart/2005/8/layout/lProcess2"/>
    <dgm:cxn modelId="{2E021F07-5AF7-4DA3-9444-D54AECAE79B7}" type="presParOf" srcId="{67627E0C-2E42-48B6-9997-9CB2F56304B9}" destId="{B8CD9C1F-861E-408C-A96A-14954CDA99EF}" srcOrd="0" destOrd="0" presId="urn:microsoft.com/office/officeart/2005/8/layout/lProcess2"/>
    <dgm:cxn modelId="{19B8A002-A71F-4DDF-9468-AF4E979F1CB1}" type="presParOf" srcId="{B8CD9C1F-861E-408C-A96A-14954CDA99EF}" destId="{4F15108E-22C1-410F-98E8-B3E151358485}" srcOrd="0" destOrd="0" presId="urn:microsoft.com/office/officeart/2005/8/layout/lProcess2"/>
    <dgm:cxn modelId="{C32A01B8-0FD6-496D-91D5-5FA14E1CE271}" type="presParOf" srcId="{6B40A465-9EB8-4102-BAB6-76F5057E5F4A}" destId="{6107C65A-79D8-450B-A06E-E0E30911DDB9}" srcOrd="1" destOrd="0" presId="urn:microsoft.com/office/officeart/2005/8/layout/lProcess2"/>
    <dgm:cxn modelId="{CB448C29-1B99-45BB-809D-4D19277BC294}" type="presParOf" srcId="{6B40A465-9EB8-4102-BAB6-76F5057E5F4A}" destId="{CBB8F5AA-FEB5-4A6F-B11E-F8CF4A63FB54}" srcOrd="2" destOrd="0" presId="urn:microsoft.com/office/officeart/2005/8/layout/lProcess2"/>
    <dgm:cxn modelId="{0F5266D8-F9D0-42A0-AB87-9B535FB2AAA3}" type="presParOf" srcId="{CBB8F5AA-FEB5-4A6F-B11E-F8CF4A63FB54}" destId="{9BB53F35-704F-442B-9BB9-D960FB2D51B4}" srcOrd="0" destOrd="0" presId="urn:microsoft.com/office/officeart/2005/8/layout/lProcess2"/>
    <dgm:cxn modelId="{2B2A8699-78C6-4E6E-9256-24FA4BDFD221}" type="presParOf" srcId="{CBB8F5AA-FEB5-4A6F-B11E-F8CF4A63FB54}" destId="{3E572AF4-562F-4749-86D1-1F8A4CB545F0}" srcOrd="1" destOrd="0" presId="urn:microsoft.com/office/officeart/2005/8/layout/lProcess2"/>
    <dgm:cxn modelId="{79CDABD2-1FAB-44DC-8558-675CAB7C5DEF}" type="presParOf" srcId="{CBB8F5AA-FEB5-4A6F-B11E-F8CF4A63FB54}" destId="{4A206E59-89F9-4665-BFA7-8059F6A6D708}" srcOrd="2" destOrd="0" presId="urn:microsoft.com/office/officeart/2005/8/layout/lProcess2"/>
    <dgm:cxn modelId="{173F8253-298B-4E64-88EF-7BD9C10A6F3A}" type="presParOf" srcId="{4A206E59-89F9-4665-BFA7-8059F6A6D708}" destId="{5677D333-97C2-4D9E-896A-922CBFCABD6D}" srcOrd="0" destOrd="0" presId="urn:microsoft.com/office/officeart/2005/8/layout/lProcess2"/>
    <dgm:cxn modelId="{9F53C3F5-5872-4DFC-B0CA-F8948AA14B5C}" type="presParOf" srcId="{5677D333-97C2-4D9E-896A-922CBFCABD6D}" destId="{D4A6DDC5-8FAD-4069-807F-F8084443ACC0}" srcOrd="0" destOrd="0" presId="urn:microsoft.com/office/officeart/2005/8/layout/lProcess2"/>
    <dgm:cxn modelId="{3FB296EE-5B0A-4912-AAA9-B2F581D3DC67}" type="presParOf" srcId="{5677D333-97C2-4D9E-896A-922CBFCABD6D}" destId="{406CF023-C3E0-4BE4-B9ED-6BA1DA0FE809}" srcOrd="1" destOrd="0" presId="urn:microsoft.com/office/officeart/2005/8/layout/lProcess2"/>
    <dgm:cxn modelId="{9C5F5047-28F4-4875-9629-532B770F72CE}" type="presParOf" srcId="{5677D333-97C2-4D9E-896A-922CBFCABD6D}" destId="{B7E53768-2C64-4C96-A7F4-6F913E1FA411}" srcOrd="2" destOrd="0" presId="urn:microsoft.com/office/officeart/2005/8/layout/lProcess2"/>
    <dgm:cxn modelId="{34A978D2-9FD8-4C5F-B72D-A7791AE564D6}" type="presParOf" srcId="{6B40A465-9EB8-4102-BAB6-76F5057E5F4A}" destId="{1159707D-B5ED-42E7-B493-00449F087E31}" srcOrd="3" destOrd="0" presId="urn:microsoft.com/office/officeart/2005/8/layout/lProcess2"/>
    <dgm:cxn modelId="{62F3CDDB-F9F4-48F9-81D4-AAA29EE3E8B1}" type="presParOf" srcId="{6B40A465-9EB8-4102-BAB6-76F5057E5F4A}" destId="{2FF43962-B793-4CDB-AA94-55CB6B7A3961}" srcOrd="4" destOrd="0" presId="urn:microsoft.com/office/officeart/2005/8/layout/lProcess2"/>
    <dgm:cxn modelId="{BF60E71B-8B80-407C-BD52-E2D8BB3B6BEF}" type="presParOf" srcId="{2FF43962-B793-4CDB-AA94-55CB6B7A3961}" destId="{E7D0CD07-A34C-47D8-9046-81AA34571DF6}" srcOrd="0" destOrd="0" presId="urn:microsoft.com/office/officeart/2005/8/layout/lProcess2"/>
    <dgm:cxn modelId="{F13B2390-0D1A-4F7F-8555-6A32B4AC42E6}" type="presParOf" srcId="{2FF43962-B793-4CDB-AA94-55CB6B7A3961}" destId="{E83939FC-BD31-4B82-BEE2-A9D8D5881AEC}" srcOrd="1" destOrd="0" presId="urn:microsoft.com/office/officeart/2005/8/layout/lProcess2"/>
    <dgm:cxn modelId="{92BA66D7-1A66-4C6E-BDAF-90AB811FB577}" type="presParOf" srcId="{2FF43962-B793-4CDB-AA94-55CB6B7A3961}" destId="{D15CAD91-FB48-43D1-BB0C-E300DF5DE8AB}" srcOrd="2" destOrd="0" presId="urn:microsoft.com/office/officeart/2005/8/layout/lProcess2"/>
    <dgm:cxn modelId="{3A743F7F-1C50-41F6-8BE5-6B6AE368FE37}" type="presParOf" srcId="{D15CAD91-FB48-43D1-BB0C-E300DF5DE8AB}" destId="{C40D97A6-0E6D-4CF4-B395-E087408105E3}" srcOrd="0" destOrd="0" presId="urn:microsoft.com/office/officeart/2005/8/layout/lProcess2"/>
    <dgm:cxn modelId="{E23BC9D7-397A-4AE9-9B23-B3C0C38C36B2}" type="presParOf" srcId="{C40D97A6-0E6D-4CF4-B395-E087408105E3}" destId="{47AC4B26-6D27-4305-90B3-496796E5233A}" srcOrd="0" destOrd="0" presId="urn:microsoft.com/office/officeart/2005/8/layout/lProcess2"/>
    <dgm:cxn modelId="{2ED817B5-E53F-4EAA-9784-55F08D0F0000}" type="presParOf" srcId="{C40D97A6-0E6D-4CF4-B395-E087408105E3}" destId="{F27BF66A-DAA1-4A46-82F9-B43C32713C7A}" srcOrd="1" destOrd="0" presId="urn:microsoft.com/office/officeart/2005/8/layout/lProcess2"/>
    <dgm:cxn modelId="{E75D3BBB-F8A7-4AC9-BD45-54068DBC8D66}" type="presParOf" srcId="{C40D97A6-0E6D-4CF4-B395-E087408105E3}" destId="{20A1F702-B375-47C4-8D42-17CF40A0817F}" srcOrd="2" destOrd="0" presId="urn:microsoft.com/office/officeart/2005/8/layout/lProcess2"/>
    <dgm:cxn modelId="{D2E6BAD4-0C29-4FBF-8200-B2F8D5031054}" type="presParOf" srcId="{C40D97A6-0E6D-4CF4-B395-E087408105E3}" destId="{E261F2F5-099C-490C-8C8B-81CA15E27E32}" srcOrd="3" destOrd="0" presId="urn:microsoft.com/office/officeart/2005/8/layout/lProcess2"/>
    <dgm:cxn modelId="{40C295F0-970D-44C6-8B5A-374DA6FFDD9E}" type="presParOf" srcId="{C40D97A6-0E6D-4CF4-B395-E087408105E3}" destId="{1916055F-6837-4779-887D-3CECBE0A9EA0}" srcOrd="4" destOrd="0" presId="urn:microsoft.com/office/officeart/2005/8/layout/lProcess2"/>
    <dgm:cxn modelId="{5FF40537-DF9C-4D0D-BB9D-78FC1AF2C416}" type="presParOf" srcId="{6B40A465-9EB8-4102-BAB6-76F5057E5F4A}" destId="{F9FDF14E-E969-480C-A7FB-B63F86C9699C}" srcOrd="5" destOrd="0" presId="urn:microsoft.com/office/officeart/2005/8/layout/lProcess2"/>
    <dgm:cxn modelId="{69938B82-9078-4AD5-A307-7CCE41591D38}" type="presParOf" srcId="{6B40A465-9EB8-4102-BAB6-76F5057E5F4A}" destId="{C0204D4F-4064-46DE-8930-F2657842095B}" srcOrd="6" destOrd="0" presId="urn:microsoft.com/office/officeart/2005/8/layout/lProcess2"/>
    <dgm:cxn modelId="{1A96CDD1-CFC2-4BFC-9944-3A7E25467C4A}" type="presParOf" srcId="{C0204D4F-4064-46DE-8930-F2657842095B}" destId="{76121BAC-3D6B-4149-9ED6-306653720849}" srcOrd="0" destOrd="0" presId="urn:microsoft.com/office/officeart/2005/8/layout/lProcess2"/>
    <dgm:cxn modelId="{3B45EA05-9668-46EB-A095-BB0B09DC86EB}" type="presParOf" srcId="{C0204D4F-4064-46DE-8930-F2657842095B}" destId="{40417476-24CC-4451-B1DA-75396B6E2187}" srcOrd="1" destOrd="0" presId="urn:microsoft.com/office/officeart/2005/8/layout/lProcess2"/>
    <dgm:cxn modelId="{DF803D5B-187C-462A-BE08-DBDF06A4E352}" type="presParOf" srcId="{C0204D4F-4064-46DE-8930-F2657842095B}" destId="{CD6CC81C-B2DE-47E6-8F85-4134B115B6BF}" srcOrd="2" destOrd="0" presId="urn:microsoft.com/office/officeart/2005/8/layout/lProcess2"/>
    <dgm:cxn modelId="{A5B26003-EEC8-4E4C-852F-2770DAB2132D}" type="presParOf" srcId="{CD6CC81C-B2DE-47E6-8F85-4134B115B6BF}" destId="{4E335774-6EC3-4EDC-B634-3CA88E2B60F4}" srcOrd="0" destOrd="0" presId="urn:microsoft.com/office/officeart/2005/8/layout/lProcess2"/>
    <dgm:cxn modelId="{6283E70D-CC43-45C9-8D89-303995920390}" type="presParOf" srcId="{4E335774-6EC3-4EDC-B634-3CA88E2B60F4}" destId="{DBCA4445-8C89-45A6-814B-791B34CD36E9}" srcOrd="0" destOrd="0" presId="urn:microsoft.com/office/officeart/2005/8/layout/lProcess2"/>
    <dgm:cxn modelId="{8B8204D7-3512-4A70-A2C5-D4AFB4EBA13B}" type="presParOf" srcId="{4E335774-6EC3-4EDC-B634-3CA88E2B60F4}" destId="{9EE7AECD-AE1C-4843-9E79-CC252C4188CE}" srcOrd="1" destOrd="0" presId="urn:microsoft.com/office/officeart/2005/8/layout/lProcess2"/>
    <dgm:cxn modelId="{D43B99C3-B183-409F-8302-B05CFD1878A7}" type="presParOf" srcId="{4E335774-6EC3-4EDC-B634-3CA88E2B60F4}" destId="{4F19B86B-9162-4193-A911-E0FC4C5E7A83}" srcOrd="2" destOrd="0" presId="urn:microsoft.com/office/officeart/2005/8/layout/lProcess2"/>
    <dgm:cxn modelId="{70083F77-F07F-486A-B23C-2056F806382F}" type="presParOf" srcId="{4E335774-6EC3-4EDC-B634-3CA88E2B60F4}" destId="{27CCD2E2-1E48-430F-BF5C-729B07C3761C}" srcOrd="3" destOrd="0" presId="urn:microsoft.com/office/officeart/2005/8/layout/lProcess2"/>
    <dgm:cxn modelId="{B77D0868-FFCF-4918-9493-B978E8FDA411}" type="presParOf" srcId="{4E335774-6EC3-4EDC-B634-3CA88E2B60F4}" destId="{5FD7E316-0C67-4413-AC1D-F032B379008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1C092-2739-45D7-9E94-CF294A4159CF}">
      <dsp:nvSpPr>
        <dsp:cNvPr id="0" name=""/>
        <dsp:cNvSpPr/>
      </dsp:nvSpPr>
      <dsp:spPr>
        <a:xfrm>
          <a:off x="0" y="643080"/>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t>WHAT</a:t>
          </a:r>
          <a:r>
            <a:rPr lang="en-US" sz="2800" u="none" kern="1200" dirty="0"/>
            <a:t> format do we use?</a:t>
          </a:r>
        </a:p>
      </dsp:txBody>
      <dsp:txXfrm>
        <a:off x="34833" y="677913"/>
        <a:ext cx="9075552" cy="643887"/>
      </dsp:txXfrm>
    </dsp:sp>
    <dsp:sp modelId="{0478430B-685D-47D0-A463-EFABF2A0EA11}">
      <dsp:nvSpPr>
        <dsp:cNvPr id="0" name=""/>
        <dsp:cNvSpPr/>
      </dsp:nvSpPr>
      <dsp:spPr>
        <a:xfrm>
          <a:off x="0" y="1437273"/>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latin typeface="Acumin Pro"/>
            </a:rPr>
            <a:t>WHEN</a:t>
          </a:r>
          <a:r>
            <a:rPr lang="en-US" sz="2800" kern="1200" dirty="0">
              <a:latin typeface="Acumin Pro"/>
            </a:rPr>
            <a:t> do we start training?</a:t>
          </a:r>
          <a:endParaRPr lang="en-US" sz="2800" kern="1200" dirty="0"/>
        </a:p>
      </dsp:txBody>
      <dsp:txXfrm>
        <a:off x="34833" y="1472106"/>
        <a:ext cx="9075552" cy="643887"/>
      </dsp:txXfrm>
    </dsp:sp>
    <dsp:sp modelId="{3E0532BD-4000-4C6A-B85E-5C8B9233A63C}">
      <dsp:nvSpPr>
        <dsp:cNvPr id="0" name=""/>
        <dsp:cNvSpPr/>
      </dsp:nvSpPr>
      <dsp:spPr>
        <a:xfrm>
          <a:off x="0" y="2231467"/>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latin typeface="Acumin Pro"/>
            </a:rPr>
            <a:t>WHERE</a:t>
          </a:r>
          <a:r>
            <a:rPr lang="en-US" sz="2800" kern="1200" dirty="0">
              <a:latin typeface="Acumin Pro"/>
            </a:rPr>
            <a:t> can we get the information?</a:t>
          </a:r>
        </a:p>
      </dsp:txBody>
      <dsp:txXfrm>
        <a:off x="34833" y="2266300"/>
        <a:ext cx="9075552" cy="643887"/>
      </dsp:txXfrm>
    </dsp:sp>
    <dsp:sp modelId="{0FC8DE60-BC1F-42FA-A47B-77ADA1BEE82C}">
      <dsp:nvSpPr>
        <dsp:cNvPr id="0" name=""/>
        <dsp:cNvSpPr/>
      </dsp:nvSpPr>
      <dsp:spPr>
        <a:xfrm>
          <a:off x="0" y="3025661"/>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t>WHO</a:t>
          </a:r>
          <a:r>
            <a:rPr lang="en-US" sz="2800" u="none" kern="1200" dirty="0"/>
            <a:t> should be leading the training?</a:t>
          </a:r>
        </a:p>
      </dsp:txBody>
      <dsp:txXfrm>
        <a:off x="34833" y="3060494"/>
        <a:ext cx="9075552" cy="643887"/>
      </dsp:txXfrm>
    </dsp:sp>
    <dsp:sp modelId="{679ECBCC-BFC5-4107-B29A-1D6F876149C3}">
      <dsp:nvSpPr>
        <dsp:cNvPr id="0" name=""/>
        <dsp:cNvSpPr/>
      </dsp:nvSpPr>
      <dsp:spPr>
        <a:xfrm>
          <a:off x="0" y="3819855"/>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latin typeface="Acumin Pro"/>
            </a:rPr>
            <a:t>HOW</a:t>
          </a:r>
          <a:r>
            <a:rPr lang="en-US" sz="2800" kern="1200" dirty="0">
              <a:latin typeface="Acumin Pro"/>
            </a:rPr>
            <a:t> do we keep the officials  engaged during training?</a:t>
          </a:r>
        </a:p>
      </dsp:txBody>
      <dsp:txXfrm>
        <a:off x="34833" y="3854688"/>
        <a:ext cx="9075552" cy="643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AAB6A-5DD9-4603-8772-F6D32421F3B9}">
      <dsp:nvSpPr>
        <dsp:cNvPr id="0" name=""/>
        <dsp:cNvSpPr/>
      </dsp:nvSpPr>
      <dsp:spPr>
        <a:xfrm>
          <a:off x="786" y="1053152"/>
          <a:ext cx="3383598" cy="40603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b="1" kern="1200" dirty="0">
              <a:solidFill>
                <a:srgbClr val="00205B"/>
              </a:solidFill>
              <a:latin typeface="Obvia Wide Medium"/>
              <a:cs typeface="Obvia Wide Medium"/>
            </a:rPr>
            <a:t>IN-PERSON</a:t>
          </a:r>
          <a:endParaRPr lang="en-US" sz="3800" kern="1200" dirty="0">
            <a:solidFill>
              <a:srgbClr val="00205B"/>
            </a:solidFill>
          </a:endParaRPr>
        </a:p>
      </dsp:txBody>
      <dsp:txXfrm rot="16200000">
        <a:off x="-1325584" y="2379523"/>
        <a:ext cx="3329460" cy="676719"/>
      </dsp:txXfrm>
    </dsp:sp>
    <dsp:sp modelId="{B83FD9E8-947A-4E2B-A8ED-F9C62C60206A}">
      <dsp:nvSpPr>
        <dsp:cNvPr id="0" name=""/>
        <dsp:cNvSpPr/>
      </dsp:nvSpPr>
      <dsp:spPr>
        <a:xfrm>
          <a:off x="677505" y="1053152"/>
          <a:ext cx="2520780" cy="40603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Acumin Pro"/>
            </a:rPr>
            <a:t>Although we have changed how we work, this is a people business. Consider some in-person sessions</a:t>
          </a:r>
        </a:p>
      </dsp:txBody>
      <dsp:txXfrm>
        <a:off x="677505" y="1053152"/>
        <a:ext cx="2520780" cy="4060317"/>
      </dsp:txXfrm>
    </dsp:sp>
    <dsp:sp modelId="{843FF62F-CCFD-42FB-A16E-D0FE4DEE97C3}">
      <dsp:nvSpPr>
        <dsp:cNvPr id="0" name=""/>
        <dsp:cNvSpPr/>
      </dsp:nvSpPr>
      <dsp:spPr>
        <a:xfrm>
          <a:off x="3502810" y="1053152"/>
          <a:ext cx="3383598" cy="40603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b="1" kern="1200" dirty="0">
              <a:solidFill>
                <a:srgbClr val="00205B"/>
              </a:solidFill>
              <a:latin typeface="Obvia Wide Medium"/>
              <a:cs typeface="Obvia Wide Medium"/>
            </a:rPr>
            <a:t>VIRTUAL</a:t>
          </a:r>
        </a:p>
      </dsp:txBody>
      <dsp:txXfrm rot="16200000">
        <a:off x="2176439" y="2379523"/>
        <a:ext cx="3329460" cy="676719"/>
      </dsp:txXfrm>
    </dsp:sp>
    <dsp:sp modelId="{ABAC6F11-BA67-47E1-A181-371C98772C9F}">
      <dsp:nvSpPr>
        <dsp:cNvPr id="0" name=""/>
        <dsp:cNvSpPr/>
      </dsp:nvSpPr>
      <dsp:spPr>
        <a:xfrm rot="5400000">
          <a:off x="3221282" y="4281246"/>
          <a:ext cx="596890" cy="507539"/>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B5B728-E525-4390-A214-A970FBB050CE}">
      <dsp:nvSpPr>
        <dsp:cNvPr id="0" name=""/>
        <dsp:cNvSpPr/>
      </dsp:nvSpPr>
      <dsp:spPr>
        <a:xfrm>
          <a:off x="4179530" y="1053152"/>
          <a:ext cx="2520780" cy="40603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Acumin Pro"/>
            </a:rPr>
            <a:t>Much of the pre-work can be done virtually either as a group, or individually</a:t>
          </a:r>
        </a:p>
      </dsp:txBody>
      <dsp:txXfrm>
        <a:off x="4179530" y="1053152"/>
        <a:ext cx="2520780" cy="4060317"/>
      </dsp:txXfrm>
    </dsp:sp>
    <dsp:sp modelId="{4CA8DBD2-1586-4D1F-8663-17E408166355}">
      <dsp:nvSpPr>
        <dsp:cNvPr id="0" name=""/>
        <dsp:cNvSpPr/>
      </dsp:nvSpPr>
      <dsp:spPr>
        <a:xfrm>
          <a:off x="7004834" y="1053152"/>
          <a:ext cx="3383598" cy="40603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b="1" kern="1200" dirty="0">
              <a:solidFill>
                <a:srgbClr val="00205B"/>
              </a:solidFill>
              <a:latin typeface="Obvia Wide Medium"/>
              <a:cs typeface="Obvia Wide Medium"/>
            </a:rPr>
            <a:t>HYBRID</a:t>
          </a:r>
        </a:p>
      </dsp:txBody>
      <dsp:txXfrm rot="16200000">
        <a:off x="5678464" y="2379523"/>
        <a:ext cx="3329460" cy="676719"/>
      </dsp:txXfrm>
    </dsp:sp>
    <dsp:sp modelId="{A64DB310-59B3-47D0-8533-5782C690C402}">
      <dsp:nvSpPr>
        <dsp:cNvPr id="0" name=""/>
        <dsp:cNvSpPr/>
      </dsp:nvSpPr>
      <dsp:spPr>
        <a:xfrm rot="5400000">
          <a:off x="6723307" y="4281246"/>
          <a:ext cx="596890" cy="507539"/>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048C5-4C96-4084-A453-A157E8D06FCA}">
      <dsp:nvSpPr>
        <dsp:cNvPr id="0" name=""/>
        <dsp:cNvSpPr/>
      </dsp:nvSpPr>
      <dsp:spPr>
        <a:xfrm>
          <a:off x="7681554" y="1053152"/>
          <a:ext cx="2520780" cy="40603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Acumin Pro"/>
            </a:rPr>
            <a:t>The best process for today’s new world is a combination of in-person and virtual</a:t>
          </a:r>
        </a:p>
      </dsp:txBody>
      <dsp:txXfrm>
        <a:off x="7681554" y="1053152"/>
        <a:ext cx="2520780" cy="4060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35A20-A69D-436C-8324-082EB52922DA}">
      <dsp:nvSpPr>
        <dsp:cNvPr id="0" name=""/>
        <dsp:cNvSpPr/>
      </dsp:nvSpPr>
      <dsp:spPr>
        <a:xfrm>
          <a:off x="4206240" y="0"/>
          <a:ext cx="6309360" cy="1567783"/>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274320" lvl="1" indent="-114300" algn="l" defTabSz="622300" rtl="0">
            <a:lnSpc>
              <a:spcPct val="90000"/>
            </a:lnSpc>
            <a:spcBef>
              <a:spcPct val="0"/>
            </a:spcBef>
            <a:spcAft>
              <a:spcPts val="200"/>
            </a:spcAft>
            <a:buChar char="•"/>
          </a:pPr>
          <a:r>
            <a:rPr lang="en-US" sz="1400" kern="1200" dirty="0">
              <a:latin typeface="Acumin Pro"/>
            </a:rPr>
            <a:t>Self Learning</a:t>
          </a:r>
        </a:p>
        <a:p>
          <a:pPr marL="274320" lvl="1" indent="-114300" algn="l" defTabSz="622300">
            <a:lnSpc>
              <a:spcPct val="90000"/>
            </a:lnSpc>
            <a:spcBef>
              <a:spcPct val="0"/>
            </a:spcBef>
            <a:spcAft>
              <a:spcPts val="200"/>
            </a:spcAft>
            <a:buChar char="•"/>
          </a:pPr>
          <a:r>
            <a:rPr lang="en-US" sz="1400" kern="1200" dirty="0">
              <a:latin typeface="Acumin Pro"/>
            </a:rPr>
            <a:t>Individuals </a:t>
          </a:r>
        </a:p>
        <a:p>
          <a:pPr marL="274320" lvl="1" indent="-114300" algn="l" defTabSz="622300" rtl="0">
            <a:lnSpc>
              <a:spcPct val="90000"/>
            </a:lnSpc>
            <a:spcBef>
              <a:spcPct val="0"/>
            </a:spcBef>
            <a:spcAft>
              <a:spcPts val="200"/>
            </a:spcAft>
            <a:buChar char="•"/>
          </a:pPr>
          <a:r>
            <a:rPr lang="en-US" sz="1400" kern="1200" dirty="0">
              <a:latin typeface="Acumin Pro"/>
            </a:rPr>
            <a:t>Small Groups</a:t>
          </a:r>
        </a:p>
        <a:p>
          <a:pPr marL="274320" lvl="1" indent="-114300" algn="l" defTabSz="622300">
            <a:lnSpc>
              <a:spcPct val="90000"/>
            </a:lnSpc>
            <a:spcBef>
              <a:spcPct val="0"/>
            </a:spcBef>
            <a:spcAft>
              <a:spcPts val="200"/>
            </a:spcAft>
            <a:buChar char="•"/>
          </a:pPr>
          <a:r>
            <a:rPr lang="en-US" sz="1400" kern="1200" dirty="0">
              <a:latin typeface="Acumin Pro"/>
            </a:rPr>
            <a:t>Self-Guided </a:t>
          </a:r>
        </a:p>
        <a:p>
          <a:pPr marL="274320" lvl="1" indent="-114300" algn="l" defTabSz="622300">
            <a:lnSpc>
              <a:spcPct val="90000"/>
            </a:lnSpc>
            <a:spcBef>
              <a:spcPct val="0"/>
            </a:spcBef>
            <a:spcAft>
              <a:spcPts val="200"/>
            </a:spcAft>
            <a:buChar char="•"/>
          </a:pPr>
          <a:r>
            <a:rPr lang="en-US" sz="1400" kern="1200" dirty="0">
              <a:latin typeface="Acumin Pro"/>
            </a:rPr>
            <a:t>Allows for flexibility in topics and scheduling </a:t>
          </a:r>
        </a:p>
      </dsp:txBody>
      <dsp:txXfrm>
        <a:off x="4206240" y="195973"/>
        <a:ext cx="5721441" cy="1175837"/>
      </dsp:txXfrm>
    </dsp:sp>
    <dsp:sp modelId="{3F5D1CC7-3AD4-4B56-807B-1ACAA0DBDA81}">
      <dsp:nvSpPr>
        <dsp:cNvPr id="0" name=""/>
        <dsp:cNvSpPr/>
      </dsp:nvSpPr>
      <dsp:spPr>
        <a:xfrm>
          <a:off x="0" y="0"/>
          <a:ext cx="4206240" cy="1567783"/>
        </a:xfrm>
        <a:prstGeom prst="roundRect">
          <a:avLst/>
        </a:prstGeom>
        <a:solidFill>
          <a:srgbClr val="0020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dirty="0">
              <a:latin typeface="Obvia Wide Medium"/>
              <a:cs typeface="Obvia Wide Medium"/>
            </a:rPr>
            <a:t>LEARNER LED</a:t>
          </a:r>
          <a:endParaRPr lang="en-US" sz="3800" kern="1200" dirty="0">
            <a:latin typeface="Obvia Wide Medium"/>
            <a:cs typeface="Obvia Wide Medium"/>
          </a:endParaRPr>
        </a:p>
      </dsp:txBody>
      <dsp:txXfrm>
        <a:off x="76533" y="76533"/>
        <a:ext cx="4053174" cy="1414717"/>
      </dsp:txXfrm>
    </dsp:sp>
    <dsp:sp modelId="{B244222A-A5F4-4062-8CFE-1A5036135115}">
      <dsp:nvSpPr>
        <dsp:cNvPr id="0" name=""/>
        <dsp:cNvSpPr/>
      </dsp:nvSpPr>
      <dsp:spPr>
        <a:xfrm>
          <a:off x="4206240" y="1724561"/>
          <a:ext cx="6309360" cy="1567783"/>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274320" lvl="1" indent="-114300" algn="l" defTabSz="622300" rtl="0">
            <a:lnSpc>
              <a:spcPct val="90000"/>
            </a:lnSpc>
            <a:spcBef>
              <a:spcPct val="0"/>
            </a:spcBef>
            <a:spcAft>
              <a:spcPts val="200"/>
            </a:spcAft>
            <a:buChar char="•"/>
          </a:pPr>
          <a:r>
            <a:rPr lang="en-US" sz="1400" kern="1200" dirty="0">
              <a:latin typeface="Acumin Pro"/>
            </a:rPr>
            <a:t>Consistency in what is learned </a:t>
          </a:r>
        </a:p>
        <a:p>
          <a:pPr marL="274320" lvl="1" indent="-114300" algn="l" defTabSz="622300">
            <a:lnSpc>
              <a:spcPct val="90000"/>
            </a:lnSpc>
            <a:spcBef>
              <a:spcPct val="0"/>
            </a:spcBef>
            <a:spcAft>
              <a:spcPts val="200"/>
            </a:spcAft>
            <a:buChar char="•"/>
          </a:pPr>
          <a:r>
            <a:rPr lang="en-US" sz="1400" kern="1200" dirty="0">
              <a:latin typeface="Acumin Pro"/>
            </a:rPr>
            <a:t>Scheduled and organized </a:t>
          </a:r>
        </a:p>
        <a:p>
          <a:pPr marL="274320" lvl="1" indent="-114300" algn="l" defTabSz="622300" rtl="0">
            <a:lnSpc>
              <a:spcPct val="90000"/>
            </a:lnSpc>
            <a:spcBef>
              <a:spcPct val="0"/>
            </a:spcBef>
            <a:spcAft>
              <a:spcPts val="200"/>
            </a:spcAft>
            <a:buChar char="•"/>
          </a:pPr>
          <a:r>
            <a:rPr lang="en-US" sz="1400" kern="1200" dirty="0">
              <a:latin typeface="Acumin Pro"/>
            </a:rPr>
            <a:t>More rigid and can feel monotonous</a:t>
          </a:r>
        </a:p>
        <a:p>
          <a:pPr marL="274320" lvl="1" indent="-114300" algn="l" defTabSz="622300" rtl="0">
            <a:lnSpc>
              <a:spcPct val="90000"/>
            </a:lnSpc>
            <a:spcBef>
              <a:spcPct val="0"/>
            </a:spcBef>
            <a:spcAft>
              <a:spcPts val="200"/>
            </a:spcAft>
            <a:buChar char="•"/>
          </a:pPr>
          <a:r>
            <a:rPr lang="en-US" sz="1400" kern="1200" dirty="0">
              <a:latin typeface="Acumin Pro"/>
            </a:rPr>
            <a:t>Better class participation</a:t>
          </a:r>
        </a:p>
        <a:p>
          <a:pPr marL="274320" lvl="1" indent="-114300" algn="l" defTabSz="622300" rtl="0">
            <a:lnSpc>
              <a:spcPct val="90000"/>
            </a:lnSpc>
            <a:spcBef>
              <a:spcPct val="0"/>
            </a:spcBef>
            <a:spcAft>
              <a:spcPts val="200"/>
            </a:spcAft>
            <a:buChar char="•"/>
          </a:pPr>
          <a:r>
            <a:rPr lang="en-US" sz="1400" b="0" kern="1200" dirty="0">
              <a:latin typeface="Acumin Pro"/>
              <a:cs typeface="Obvia Wide Medium"/>
            </a:rPr>
            <a:t>Can be challenging to stay on topic due to "off-topic" conversations</a:t>
          </a:r>
        </a:p>
      </dsp:txBody>
      <dsp:txXfrm>
        <a:off x="4206240" y="1920534"/>
        <a:ext cx="5721441" cy="1175837"/>
      </dsp:txXfrm>
    </dsp:sp>
    <dsp:sp modelId="{24BDA442-5B55-43E5-9915-FC7467EAD887}">
      <dsp:nvSpPr>
        <dsp:cNvPr id="0" name=""/>
        <dsp:cNvSpPr/>
      </dsp:nvSpPr>
      <dsp:spPr>
        <a:xfrm>
          <a:off x="0" y="1724561"/>
          <a:ext cx="4206240" cy="1567783"/>
        </a:xfrm>
        <a:prstGeom prst="roundRect">
          <a:avLst/>
        </a:prstGeom>
        <a:solidFill>
          <a:srgbClr val="0020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dirty="0">
              <a:latin typeface="Obvia Wide Medium"/>
              <a:cs typeface="Obvia Wide Medium"/>
            </a:rPr>
            <a:t>INSTRUCTOR LED</a:t>
          </a:r>
        </a:p>
      </dsp:txBody>
      <dsp:txXfrm>
        <a:off x="76533" y="1801094"/>
        <a:ext cx="4053174" cy="1414717"/>
      </dsp:txXfrm>
    </dsp:sp>
    <dsp:sp modelId="{AB7F151B-FE93-49F8-ADA4-F320B106D557}">
      <dsp:nvSpPr>
        <dsp:cNvPr id="0" name=""/>
        <dsp:cNvSpPr/>
      </dsp:nvSpPr>
      <dsp:spPr>
        <a:xfrm>
          <a:off x="4206240" y="3449122"/>
          <a:ext cx="6309360" cy="1567783"/>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274320" lvl="1" indent="-114300" algn="l" defTabSz="622300" rtl="0">
            <a:lnSpc>
              <a:spcPct val="90000"/>
            </a:lnSpc>
            <a:spcBef>
              <a:spcPct val="0"/>
            </a:spcBef>
            <a:spcAft>
              <a:spcPts val="200"/>
            </a:spcAft>
            <a:buChar char="•"/>
          </a:pPr>
          <a:r>
            <a:rPr lang="en-US" sz="1400" kern="1200" dirty="0">
              <a:latin typeface="Acumin Pro"/>
            </a:rPr>
            <a:t>Takes the best of both Learner Led &amp; Instructor Led</a:t>
          </a:r>
        </a:p>
        <a:p>
          <a:pPr marL="274320" lvl="1" indent="-114300" algn="l" defTabSz="622300">
            <a:lnSpc>
              <a:spcPct val="90000"/>
            </a:lnSpc>
            <a:spcBef>
              <a:spcPct val="0"/>
            </a:spcBef>
            <a:spcAft>
              <a:spcPts val="200"/>
            </a:spcAft>
            <a:buChar char="•"/>
          </a:pPr>
          <a:r>
            <a:rPr lang="en-US" sz="1400" kern="1200" dirty="0">
              <a:latin typeface="Acumin Pro"/>
            </a:rPr>
            <a:t>Learners are different and unique</a:t>
          </a:r>
        </a:p>
        <a:p>
          <a:pPr marL="274320" lvl="1" indent="-114300" algn="l" defTabSz="622300" rtl="0">
            <a:lnSpc>
              <a:spcPct val="90000"/>
            </a:lnSpc>
            <a:spcBef>
              <a:spcPct val="0"/>
            </a:spcBef>
            <a:spcAft>
              <a:spcPts val="200"/>
            </a:spcAft>
            <a:buChar char="•"/>
          </a:pPr>
          <a:r>
            <a:rPr lang="en-US" sz="1400" kern="1200" dirty="0">
              <a:latin typeface="Acumin Pro"/>
            </a:rPr>
            <a:t>Good level of engagement can be achieved</a:t>
          </a:r>
        </a:p>
        <a:p>
          <a:pPr marL="274320" lvl="1" indent="-114300" algn="l" defTabSz="622300" rtl="0">
            <a:lnSpc>
              <a:spcPct val="90000"/>
            </a:lnSpc>
            <a:spcBef>
              <a:spcPct val="0"/>
            </a:spcBef>
            <a:spcAft>
              <a:spcPts val="200"/>
            </a:spcAft>
            <a:buChar char="•"/>
          </a:pPr>
          <a:r>
            <a:rPr lang="en-US" sz="1400" kern="1200" dirty="0">
              <a:latin typeface="Acumin Pro"/>
            </a:rPr>
            <a:t>Best for training which combines rules knowledge &amp; mechanics</a:t>
          </a:r>
        </a:p>
        <a:p>
          <a:pPr marL="274320" lvl="1" indent="-114300" algn="l" defTabSz="622300" rtl="0">
            <a:lnSpc>
              <a:spcPct val="90000"/>
            </a:lnSpc>
            <a:spcBef>
              <a:spcPct val="0"/>
            </a:spcBef>
            <a:spcAft>
              <a:spcPts val="200"/>
            </a:spcAft>
            <a:buChar char="•"/>
          </a:pPr>
          <a:r>
            <a:rPr lang="en-US" sz="1400" kern="1200" dirty="0">
              <a:latin typeface="Acumin Pro"/>
            </a:rPr>
            <a:t>Self-Study creates prerequisites which can be tracked</a:t>
          </a:r>
        </a:p>
      </dsp:txBody>
      <dsp:txXfrm>
        <a:off x="4206240" y="3645095"/>
        <a:ext cx="5721441" cy="1175837"/>
      </dsp:txXfrm>
    </dsp:sp>
    <dsp:sp modelId="{C71B8364-61BD-49C8-9A47-98C5BC3CB79A}">
      <dsp:nvSpPr>
        <dsp:cNvPr id="0" name=""/>
        <dsp:cNvSpPr/>
      </dsp:nvSpPr>
      <dsp:spPr>
        <a:xfrm>
          <a:off x="0" y="3449122"/>
          <a:ext cx="4206240" cy="1567783"/>
        </a:xfrm>
        <a:prstGeom prst="roundRect">
          <a:avLst/>
        </a:prstGeom>
        <a:solidFill>
          <a:srgbClr val="0020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latin typeface="Obvia Wide Medium"/>
              <a:cs typeface="Obvia Wide Medium"/>
            </a:rPr>
            <a:t>COMBINATION</a:t>
          </a:r>
        </a:p>
      </dsp:txBody>
      <dsp:txXfrm>
        <a:off x="76533" y="3525655"/>
        <a:ext cx="4053174" cy="1414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0D53D-D289-40A2-B810-7D3DCEF4ECFE}">
      <dsp:nvSpPr>
        <dsp:cNvPr id="0" name=""/>
        <dsp:cNvSpPr/>
      </dsp:nvSpPr>
      <dsp:spPr>
        <a:xfrm>
          <a:off x="5640"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NOVEMBER</a:t>
          </a:r>
        </a:p>
      </dsp:txBody>
      <dsp:txXfrm>
        <a:off x="5640" y="0"/>
        <a:ext cx="1979141" cy="1051226"/>
      </dsp:txXfrm>
    </dsp:sp>
    <dsp:sp modelId="{B46C8AE8-77FE-402D-AB6B-46D9AB6E6F96}">
      <dsp:nvSpPr>
        <dsp:cNvPr id="0" name=""/>
        <dsp:cNvSpPr/>
      </dsp:nvSpPr>
      <dsp:spPr>
        <a:xfrm>
          <a:off x="203554"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Assign Prerequisites</a:t>
          </a:r>
        </a:p>
      </dsp:txBody>
      <dsp:txXfrm>
        <a:off x="223717" y="1071689"/>
        <a:ext cx="1542987" cy="648087"/>
      </dsp:txXfrm>
    </dsp:sp>
    <dsp:sp modelId="{AF93C3E1-EE21-496D-93C2-636900494821}">
      <dsp:nvSpPr>
        <dsp:cNvPr id="0" name=""/>
        <dsp:cNvSpPr/>
      </dsp:nvSpPr>
      <dsp:spPr>
        <a:xfrm>
          <a:off x="203554"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USA Lacrosse</a:t>
          </a:r>
        </a:p>
        <a:p>
          <a:pPr marL="0" lvl="0" indent="0" algn="ctr" defTabSz="577850" rtl="0">
            <a:lnSpc>
              <a:spcPct val="90000"/>
            </a:lnSpc>
            <a:spcBef>
              <a:spcPct val="0"/>
            </a:spcBef>
            <a:spcAft>
              <a:spcPct val="35000"/>
            </a:spcAft>
            <a:buNone/>
          </a:pPr>
          <a:r>
            <a:rPr lang="en-US" sz="1300" b="1" kern="1200" dirty="0">
              <a:latin typeface="Acumin Pro"/>
            </a:rPr>
            <a:t>Re-Certification</a:t>
          </a:r>
        </a:p>
      </dsp:txBody>
      <dsp:txXfrm>
        <a:off x="223717" y="1866012"/>
        <a:ext cx="1542987" cy="648087"/>
      </dsp:txXfrm>
    </dsp:sp>
    <dsp:sp modelId="{91DAD520-A6B9-42B4-8385-E3FB98368129}">
      <dsp:nvSpPr>
        <dsp:cNvPr id="0" name=""/>
        <dsp:cNvSpPr/>
      </dsp:nvSpPr>
      <dsp:spPr>
        <a:xfrm>
          <a:off x="203554"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Rules Tests</a:t>
          </a:r>
        </a:p>
      </dsp:txBody>
      <dsp:txXfrm>
        <a:off x="223717" y="2660334"/>
        <a:ext cx="1542987" cy="648087"/>
      </dsp:txXfrm>
    </dsp:sp>
    <dsp:sp modelId="{5A41C377-3B44-4F9B-A3C4-26CBB0D051CB}">
      <dsp:nvSpPr>
        <dsp:cNvPr id="0" name=""/>
        <dsp:cNvSpPr/>
      </dsp:nvSpPr>
      <dsp:spPr>
        <a:xfrm>
          <a:off x="2133217"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DECEMBER</a:t>
          </a:r>
        </a:p>
      </dsp:txBody>
      <dsp:txXfrm>
        <a:off x="2133217" y="0"/>
        <a:ext cx="1979141" cy="1051226"/>
      </dsp:txXfrm>
    </dsp:sp>
    <dsp:sp modelId="{4A433B09-31F6-432E-932B-D4A5669143C9}">
      <dsp:nvSpPr>
        <dsp:cNvPr id="0" name=""/>
        <dsp:cNvSpPr/>
      </dsp:nvSpPr>
      <dsp:spPr>
        <a:xfrm>
          <a:off x="2331131"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Begin Virtual Training</a:t>
          </a:r>
        </a:p>
      </dsp:txBody>
      <dsp:txXfrm>
        <a:off x="2351294" y="1071689"/>
        <a:ext cx="1542987" cy="648087"/>
      </dsp:txXfrm>
    </dsp:sp>
    <dsp:sp modelId="{BD254D33-E35B-467F-A804-80BAE37CDD48}">
      <dsp:nvSpPr>
        <dsp:cNvPr id="0" name=""/>
        <dsp:cNvSpPr/>
      </dsp:nvSpPr>
      <dsp:spPr>
        <a:xfrm>
          <a:off x="2331131"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Rules Changes &amp; Points of Emphasis</a:t>
          </a:r>
        </a:p>
      </dsp:txBody>
      <dsp:txXfrm>
        <a:off x="2351294" y="1866012"/>
        <a:ext cx="1542987" cy="648087"/>
      </dsp:txXfrm>
    </dsp:sp>
    <dsp:sp modelId="{05CB302B-C27D-4570-B1DF-7FC99DB0D589}">
      <dsp:nvSpPr>
        <dsp:cNvPr id="0" name=""/>
        <dsp:cNvSpPr/>
      </dsp:nvSpPr>
      <dsp:spPr>
        <a:xfrm>
          <a:off x="2331131"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cumin Pro"/>
            </a:rPr>
            <a:t>Two Sesions ONLY</a:t>
          </a:r>
          <a:endParaRPr lang="en-US" sz="1300" kern="1200" dirty="0">
            <a:latin typeface="Acumin Pro"/>
          </a:endParaRPr>
        </a:p>
      </dsp:txBody>
      <dsp:txXfrm>
        <a:off x="2351294" y="2660334"/>
        <a:ext cx="1542987" cy="648087"/>
      </dsp:txXfrm>
    </dsp:sp>
    <dsp:sp modelId="{E3941608-1538-49BA-A6A3-2738D08F6A3D}">
      <dsp:nvSpPr>
        <dsp:cNvPr id="0" name=""/>
        <dsp:cNvSpPr/>
      </dsp:nvSpPr>
      <dsp:spPr>
        <a:xfrm>
          <a:off x="4260794"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JANUARY</a:t>
          </a:r>
        </a:p>
      </dsp:txBody>
      <dsp:txXfrm>
        <a:off x="4260794" y="0"/>
        <a:ext cx="1979141" cy="1051226"/>
      </dsp:txXfrm>
    </dsp:sp>
    <dsp:sp modelId="{2F74FD89-30AE-4092-8670-B88EBDA1601B}">
      <dsp:nvSpPr>
        <dsp:cNvPr id="0" name=""/>
        <dsp:cNvSpPr/>
      </dsp:nvSpPr>
      <dsp:spPr>
        <a:xfrm>
          <a:off x="4458708"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Continue Virtual Training</a:t>
          </a:r>
        </a:p>
      </dsp:txBody>
      <dsp:txXfrm>
        <a:off x="4478871" y="1071689"/>
        <a:ext cx="1542987" cy="648087"/>
      </dsp:txXfrm>
    </dsp:sp>
    <dsp:sp modelId="{37DA9670-8B48-49ED-9C8F-0DAA73D98A8A}">
      <dsp:nvSpPr>
        <dsp:cNvPr id="0" name=""/>
        <dsp:cNvSpPr/>
      </dsp:nvSpPr>
      <dsp:spPr>
        <a:xfrm>
          <a:off x="4458708"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Soft Skills – Communication</a:t>
          </a:r>
        </a:p>
      </dsp:txBody>
      <dsp:txXfrm>
        <a:off x="4478871" y="1866012"/>
        <a:ext cx="1542987" cy="648087"/>
      </dsp:txXfrm>
    </dsp:sp>
    <dsp:sp modelId="{AC3F6B74-3599-4FF6-B1E5-8794BAFD31E6}">
      <dsp:nvSpPr>
        <dsp:cNvPr id="0" name=""/>
        <dsp:cNvSpPr/>
      </dsp:nvSpPr>
      <dsp:spPr>
        <a:xfrm>
          <a:off x="4458708"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Game Management</a:t>
          </a:r>
        </a:p>
      </dsp:txBody>
      <dsp:txXfrm>
        <a:off x="4478871" y="2660334"/>
        <a:ext cx="1542987" cy="648087"/>
      </dsp:txXfrm>
    </dsp:sp>
    <dsp:sp modelId="{75539378-2EB4-4973-8A6F-443224A1CB1E}">
      <dsp:nvSpPr>
        <dsp:cNvPr id="0" name=""/>
        <dsp:cNvSpPr/>
      </dsp:nvSpPr>
      <dsp:spPr>
        <a:xfrm>
          <a:off x="6388371"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FEBRUARY</a:t>
          </a:r>
        </a:p>
      </dsp:txBody>
      <dsp:txXfrm>
        <a:off x="6388371" y="0"/>
        <a:ext cx="1979141" cy="1051226"/>
      </dsp:txXfrm>
    </dsp:sp>
    <dsp:sp modelId="{598C6ABF-22C3-4C97-8DDB-D39A98331B35}">
      <dsp:nvSpPr>
        <dsp:cNvPr id="0" name=""/>
        <dsp:cNvSpPr/>
      </dsp:nvSpPr>
      <dsp:spPr>
        <a:xfrm>
          <a:off x="6586285"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Begin In-Person Training</a:t>
          </a:r>
        </a:p>
      </dsp:txBody>
      <dsp:txXfrm>
        <a:off x="6606448" y="1071689"/>
        <a:ext cx="1542987" cy="648087"/>
      </dsp:txXfrm>
    </dsp:sp>
    <dsp:sp modelId="{21A4C56A-7601-4700-AE9E-8508C6B248CA}">
      <dsp:nvSpPr>
        <dsp:cNvPr id="0" name=""/>
        <dsp:cNvSpPr/>
      </dsp:nvSpPr>
      <dsp:spPr>
        <a:xfrm>
          <a:off x="6586285"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Mechanics &amp; Expectations</a:t>
          </a:r>
        </a:p>
      </dsp:txBody>
      <dsp:txXfrm>
        <a:off x="6606448" y="1866012"/>
        <a:ext cx="1542987" cy="648087"/>
      </dsp:txXfrm>
    </dsp:sp>
    <dsp:sp modelId="{E58E1108-5361-4324-A1FF-0781ECB2E8DD}">
      <dsp:nvSpPr>
        <dsp:cNvPr id="0" name=""/>
        <dsp:cNvSpPr/>
      </dsp:nvSpPr>
      <dsp:spPr>
        <a:xfrm>
          <a:off x="6586285"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Allow for Social Time</a:t>
          </a:r>
        </a:p>
      </dsp:txBody>
      <dsp:txXfrm>
        <a:off x="6606448" y="2660334"/>
        <a:ext cx="1542987" cy="648087"/>
      </dsp:txXfrm>
    </dsp:sp>
    <dsp:sp modelId="{C6EBF719-12A9-4F74-A476-A15662C79E7F}">
      <dsp:nvSpPr>
        <dsp:cNvPr id="0" name=""/>
        <dsp:cNvSpPr/>
      </dsp:nvSpPr>
      <dsp:spPr>
        <a:xfrm>
          <a:off x="8515948"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MARCH</a:t>
          </a:r>
        </a:p>
      </dsp:txBody>
      <dsp:txXfrm>
        <a:off x="8515948" y="0"/>
        <a:ext cx="1979141" cy="1051226"/>
      </dsp:txXfrm>
    </dsp:sp>
    <dsp:sp modelId="{C5B59AB0-9ECC-4A49-826C-96F5296E2F1D}">
      <dsp:nvSpPr>
        <dsp:cNvPr id="0" name=""/>
        <dsp:cNvSpPr/>
      </dsp:nvSpPr>
      <dsp:spPr>
        <a:xfrm>
          <a:off x="8713862"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On-Field Training</a:t>
          </a:r>
        </a:p>
      </dsp:txBody>
      <dsp:txXfrm>
        <a:off x="8734025" y="1071689"/>
        <a:ext cx="1542987" cy="648087"/>
      </dsp:txXfrm>
    </dsp:sp>
    <dsp:sp modelId="{8449B6AA-332F-431D-ABEF-22989D40E03C}">
      <dsp:nvSpPr>
        <dsp:cNvPr id="0" name=""/>
        <dsp:cNvSpPr/>
      </dsp:nvSpPr>
      <dsp:spPr>
        <a:xfrm>
          <a:off x="8713862"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Scrimmage Evaluations</a:t>
          </a:r>
        </a:p>
      </dsp:txBody>
      <dsp:txXfrm>
        <a:off x="8734025" y="1866012"/>
        <a:ext cx="1542987" cy="648087"/>
      </dsp:txXfrm>
    </dsp:sp>
    <dsp:sp modelId="{8F939158-FD2B-43DF-A99E-6ABE8B395A92}">
      <dsp:nvSpPr>
        <dsp:cNvPr id="0" name=""/>
        <dsp:cNvSpPr/>
      </dsp:nvSpPr>
      <dsp:spPr>
        <a:xfrm>
          <a:off x="8713862"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Final Kick-Off Meeting &amp; Social</a:t>
          </a:r>
        </a:p>
      </dsp:txBody>
      <dsp:txXfrm>
        <a:off x="8734025" y="2660334"/>
        <a:ext cx="1542987" cy="648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AE2FB-F749-4AF3-92CB-2F6D74B5F274}">
      <dsp:nvSpPr>
        <dsp:cNvPr id="0" name=""/>
        <dsp:cNvSpPr/>
      </dsp:nvSpPr>
      <dsp:spPr>
        <a:xfrm>
          <a:off x="806952" y="474369"/>
          <a:ext cx="975474" cy="975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DF1EF9-9738-42D3-8270-AC8B47B9B108}">
      <dsp:nvSpPr>
        <dsp:cNvPr id="0" name=""/>
        <dsp:cNvSpPr/>
      </dsp:nvSpPr>
      <dsp:spPr>
        <a:xfrm>
          <a:off x="210829" y="1782681"/>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Acumin Pro"/>
            </a:rPr>
            <a:t>What issues came up last season that need to be addressed?</a:t>
          </a:r>
          <a:endParaRPr lang="en-US" sz="1600" kern="1200" dirty="0"/>
        </a:p>
      </dsp:txBody>
      <dsp:txXfrm>
        <a:off x="210829" y="1782681"/>
        <a:ext cx="2167720" cy="720000"/>
      </dsp:txXfrm>
    </dsp:sp>
    <dsp:sp modelId="{53D8DF27-FA11-4776-9CE3-9B2B996F1F4F}">
      <dsp:nvSpPr>
        <dsp:cNvPr id="0" name=""/>
        <dsp:cNvSpPr/>
      </dsp:nvSpPr>
      <dsp:spPr>
        <a:xfrm>
          <a:off x="3354023" y="474369"/>
          <a:ext cx="975474" cy="975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9B10E-E1F3-4178-BA11-00973E2BD85A}">
      <dsp:nvSpPr>
        <dsp:cNvPr id="0" name=""/>
        <dsp:cNvSpPr/>
      </dsp:nvSpPr>
      <dsp:spPr>
        <a:xfrm>
          <a:off x="2757900" y="1782681"/>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cumin Pro"/>
            </a:rPr>
            <a:t>Survey coaches, officials, assignors for feedback</a:t>
          </a:r>
        </a:p>
      </dsp:txBody>
      <dsp:txXfrm>
        <a:off x="2757900" y="1782681"/>
        <a:ext cx="2167720" cy="720000"/>
      </dsp:txXfrm>
    </dsp:sp>
    <dsp:sp modelId="{B0C44FE9-F3BF-401E-99C5-D211B9305596}">
      <dsp:nvSpPr>
        <dsp:cNvPr id="0" name=""/>
        <dsp:cNvSpPr/>
      </dsp:nvSpPr>
      <dsp:spPr>
        <a:xfrm>
          <a:off x="5901095" y="474369"/>
          <a:ext cx="975474" cy="97547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9790F-9835-4D8B-9E38-EF8BBEA89EE0}">
      <dsp:nvSpPr>
        <dsp:cNvPr id="0" name=""/>
        <dsp:cNvSpPr/>
      </dsp:nvSpPr>
      <dsp:spPr>
        <a:xfrm>
          <a:off x="5304972" y="1782681"/>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cumin Pro"/>
            </a:rPr>
            <a:t>Look at points of emphasis for the upcoming year</a:t>
          </a:r>
        </a:p>
      </dsp:txBody>
      <dsp:txXfrm>
        <a:off x="5304972" y="1782681"/>
        <a:ext cx="2167720" cy="720000"/>
      </dsp:txXfrm>
    </dsp:sp>
    <dsp:sp modelId="{A52D4EB7-0E1B-466C-92FA-9FA631A9E513}">
      <dsp:nvSpPr>
        <dsp:cNvPr id="0" name=""/>
        <dsp:cNvSpPr/>
      </dsp:nvSpPr>
      <dsp:spPr>
        <a:xfrm>
          <a:off x="2080488" y="3044611"/>
          <a:ext cx="975474" cy="9754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5534A9-AC98-4A81-B2DF-81642FB76A30}">
      <dsp:nvSpPr>
        <dsp:cNvPr id="0" name=""/>
        <dsp:cNvSpPr/>
      </dsp:nvSpPr>
      <dsp:spPr>
        <a:xfrm>
          <a:off x="1484365" y="4352923"/>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Acumin Pro"/>
            </a:rPr>
            <a:t>Use data from observations, tests and other resources </a:t>
          </a:r>
        </a:p>
      </dsp:txBody>
      <dsp:txXfrm>
        <a:off x="1484365" y="4352923"/>
        <a:ext cx="2167720" cy="720000"/>
      </dsp:txXfrm>
    </dsp:sp>
    <dsp:sp modelId="{471EC0D2-443A-41F8-90C2-CB5432E51759}">
      <dsp:nvSpPr>
        <dsp:cNvPr id="0" name=""/>
        <dsp:cNvSpPr/>
      </dsp:nvSpPr>
      <dsp:spPr>
        <a:xfrm>
          <a:off x="4627559" y="3044611"/>
          <a:ext cx="975474" cy="97547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3B1B0A-3D8D-4535-8C46-54C2C6042CB5}">
      <dsp:nvSpPr>
        <dsp:cNvPr id="0" name=""/>
        <dsp:cNvSpPr/>
      </dsp:nvSpPr>
      <dsp:spPr>
        <a:xfrm>
          <a:off x="4031436" y="4352923"/>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Acumin Pro"/>
            </a:rPr>
            <a:t>What goals does your organization want to achieve this year? </a:t>
          </a:r>
        </a:p>
      </dsp:txBody>
      <dsp:txXfrm>
        <a:off x="4031436" y="4352923"/>
        <a:ext cx="216772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B3CD0-3AEC-4138-8AFE-7CC45A0E8F67}">
      <dsp:nvSpPr>
        <dsp:cNvPr id="0" name=""/>
        <dsp:cNvSpPr/>
      </dsp:nvSpPr>
      <dsp:spPr>
        <a:xfrm rot="16200000">
          <a:off x="-984179" y="986597"/>
          <a:ext cx="4345258" cy="2372063"/>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rgbClr val="00205B"/>
              </a:solidFill>
              <a:latin typeface="Acumin Pro"/>
            </a:rPr>
            <a:t>STEP LEARNER</a:t>
          </a:r>
        </a:p>
        <a:p>
          <a:pPr marL="171450" lvl="1" indent="-171450" algn="l" defTabSz="755650" rtl="0">
            <a:lnSpc>
              <a:spcPct val="90000"/>
            </a:lnSpc>
            <a:spcBef>
              <a:spcPct val="0"/>
            </a:spcBef>
            <a:spcAft>
              <a:spcPct val="15000"/>
            </a:spcAft>
            <a:buChar char="•"/>
          </a:pPr>
          <a:r>
            <a:rPr lang="en-US" sz="1700" kern="1200" dirty="0">
              <a:latin typeface="Acumin Pro"/>
            </a:rPr>
            <a:t>Follows steps to learn</a:t>
          </a:r>
        </a:p>
        <a:p>
          <a:pPr marL="171450" lvl="1" indent="-171450" algn="l" defTabSz="755650" rtl="0">
            <a:lnSpc>
              <a:spcPct val="90000"/>
            </a:lnSpc>
            <a:spcBef>
              <a:spcPct val="0"/>
            </a:spcBef>
            <a:spcAft>
              <a:spcPct val="15000"/>
            </a:spcAft>
            <a:buChar char="•"/>
          </a:pPr>
          <a:r>
            <a:rPr lang="en-US" sz="1700" kern="1200" dirty="0">
              <a:latin typeface="Acumin Pro"/>
            </a:rPr>
            <a:t>Desires goals &amp; practicality</a:t>
          </a:r>
        </a:p>
        <a:p>
          <a:pPr marL="171450" lvl="1" indent="-171450" algn="l" defTabSz="755650" rtl="0">
            <a:lnSpc>
              <a:spcPct val="90000"/>
            </a:lnSpc>
            <a:spcBef>
              <a:spcPct val="0"/>
            </a:spcBef>
            <a:spcAft>
              <a:spcPct val="15000"/>
            </a:spcAft>
            <a:buChar char="•"/>
          </a:pPr>
          <a:r>
            <a:rPr lang="en-US" sz="1700" i="1" kern="1200" dirty="0">
              <a:latin typeface="Acumin Pro"/>
            </a:rPr>
            <a:t>"Tell me what I need to do &amp; I'll get it done!"</a:t>
          </a:r>
        </a:p>
      </dsp:txBody>
      <dsp:txXfrm rot="5400000">
        <a:off x="2418" y="869052"/>
        <a:ext cx="2372063" cy="2607154"/>
      </dsp:txXfrm>
    </dsp:sp>
    <dsp:sp modelId="{C2155C36-594F-493A-A1EB-10CD31CA0CC7}">
      <dsp:nvSpPr>
        <dsp:cNvPr id="0" name=""/>
        <dsp:cNvSpPr/>
      </dsp:nvSpPr>
      <dsp:spPr>
        <a:xfrm rot="16200000">
          <a:off x="1565788" y="986597"/>
          <a:ext cx="4345258" cy="2372063"/>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rgbClr val="00205B"/>
              </a:solidFill>
              <a:latin typeface="Acumin Pro"/>
            </a:rPr>
            <a:t>TALK LEARNER</a:t>
          </a:r>
        </a:p>
        <a:p>
          <a:pPr marL="171450" lvl="1" indent="-171450" algn="l" defTabSz="755650" rtl="0">
            <a:lnSpc>
              <a:spcPct val="90000"/>
            </a:lnSpc>
            <a:spcBef>
              <a:spcPct val="0"/>
            </a:spcBef>
            <a:spcAft>
              <a:spcPct val="15000"/>
            </a:spcAft>
            <a:buChar char="•"/>
          </a:pPr>
          <a:r>
            <a:rPr lang="en-US" sz="1700" kern="1200" dirty="0">
              <a:latin typeface="Acumin Pro"/>
            </a:rPr>
            <a:t>Rephrases to learn</a:t>
          </a:r>
        </a:p>
        <a:p>
          <a:pPr marL="171450" lvl="1" indent="-171450" algn="l" defTabSz="755650" rtl="0">
            <a:lnSpc>
              <a:spcPct val="90000"/>
            </a:lnSpc>
            <a:spcBef>
              <a:spcPct val="0"/>
            </a:spcBef>
            <a:spcAft>
              <a:spcPct val="15000"/>
            </a:spcAft>
            <a:buChar char="•"/>
          </a:pPr>
          <a:r>
            <a:rPr lang="en-US" sz="1700" kern="1200" dirty="0">
              <a:latin typeface="Acumin Pro"/>
            </a:rPr>
            <a:t>Desires verbal exchange</a:t>
          </a:r>
        </a:p>
        <a:p>
          <a:pPr marL="171450" lvl="1" indent="-171450" algn="l" defTabSz="755650" rtl="0">
            <a:lnSpc>
              <a:spcPct val="90000"/>
            </a:lnSpc>
            <a:spcBef>
              <a:spcPct val="0"/>
            </a:spcBef>
            <a:spcAft>
              <a:spcPct val="15000"/>
            </a:spcAft>
            <a:buChar char="•"/>
          </a:pPr>
          <a:r>
            <a:rPr lang="en-US" sz="1700" i="1" kern="1200" dirty="0">
              <a:latin typeface="Acumin Pro"/>
            </a:rPr>
            <a:t>"Can you repeat that?"</a:t>
          </a:r>
        </a:p>
      </dsp:txBody>
      <dsp:txXfrm rot="5400000">
        <a:off x="2552385" y="869052"/>
        <a:ext cx="2372063" cy="2607154"/>
      </dsp:txXfrm>
    </dsp:sp>
    <dsp:sp modelId="{647B1BB5-DC76-4158-9D2C-5768000B5FD7}">
      <dsp:nvSpPr>
        <dsp:cNvPr id="0" name=""/>
        <dsp:cNvSpPr/>
      </dsp:nvSpPr>
      <dsp:spPr>
        <a:xfrm rot="16200000">
          <a:off x="4115757" y="986597"/>
          <a:ext cx="4345258" cy="2372063"/>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rgbClr val="00205B"/>
              </a:solidFill>
              <a:latin typeface="Acumin Pro"/>
            </a:rPr>
            <a:t>RESEARCH LEARNER</a:t>
          </a:r>
        </a:p>
        <a:p>
          <a:pPr marL="171450" lvl="1" indent="-171450" algn="l" defTabSz="755650" rtl="0">
            <a:lnSpc>
              <a:spcPct val="90000"/>
            </a:lnSpc>
            <a:spcBef>
              <a:spcPct val="0"/>
            </a:spcBef>
            <a:spcAft>
              <a:spcPct val="15000"/>
            </a:spcAft>
            <a:buChar char="•"/>
          </a:pPr>
          <a:r>
            <a:rPr lang="en-US" sz="1700" kern="1200" dirty="0">
              <a:latin typeface="Acumin Pro"/>
            </a:rPr>
            <a:t>Reads &amp; studies to learn</a:t>
          </a:r>
        </a:p>
        <a:p>
          <a:pPr marL="171450" lvl="1" indent="-171450" algn="l" defTabSz="755650">
            <a:lnSpc>
              <a:spcPct val="90000"/>
            </a:lnSpc>
            <a:spcBef>
              <a:spcPct val="0"/>
            </a:spcBef>
            <a:spcAft>
              <a:spcPct val="15000"/>
            </a:spcAft>
            <a:buChar char="•"/>
          </a:pPr>
          <a:r>
            <a:rPr lang="en-US" sz="1700" kern="1200" dirty="0">
              <a:latin typeface="Acumin Pro"/>
            </a:rPr>
            <a:t>Desires debate &amp; wants BIG picture</a:t>
          </a:r>
        </a:p>
        <a:p>
          <a:pPr marL="171450" lvl="1" indent="-171450" algn="l" defTabSz="755650">
            <a:lnSpc>
              <a:spcPct val="90000"/>
            </a:lnSpc>
            <a:spcBef>
              <a:spcPct val="0"/>
            </a:spcBef>
            <a:spcAft>
              <a:spcPct val="15000"/>
            </a:spcAft>
            <a:buChar char="•"/>
          </a:pPr>
          <a:r>
            <a:rPr lang="en-US" sz="1700" i="1" kern="1200" dirty="0">
              <a:latin typeface="Acumin Pro"/>
            </a:rPr>
            <a:t>"Let me ask about this situation..."</a:t>
          </a:r>
        </a:p>
      </dsp:txBody>
      <dsp:txXfrm rot="5400000">
        <a:off x="5102354" y="869052"/>
        <a:ext cx="2372063" cy="2607154"/>
      </dsp:txXfrm>
    </dsp:sp>
    <dsp:sp modelId="{0A382977-F8F1-452E-A8DE-4EFF17958AFE}">
      <dsp:nvSpPr>
        <dsp:cNvPr id="0" name=""/>
        <dsp:cNvSpPr/>
      </dsp:nvSpPr>
      <dsp:spPr>
        <a:xfrm rot="16200000">
          <a:off x="6665725" y="986597"/>
          <a:ext cx="4345258" cy="2372063"/>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i="0" kern="1200" dirty="0">
              <a:solidFill>
                <a:srgbClr val="00205B"/>
              </a:solidFill>
              <a:latin typeface="Acumin Pro"/>
            </a:rPr>
            <a:t>CREATIVE LEARNER</a:t>
          </a:r>
        </a:p>
        <a:p>
          <a:pPr marL="171450" lvl="1" indent="-171450" algn="l" defTabSz="755650" rtl="0">
            <a:lnSpc>
              <a:spcPct val="90000"/>
            </a:lnSpc>
            <a:spcBef>
              <a:spcPct val="0"/>
            </a:spcBef>
            <a:spcAft>
              <a:spcPct val="15000"/>
            </a:spcAft>
            <a:buChar char="•"/>
          </a:pPr>
          <a:r>
            <a:rPr lang="en-US" sz="1700" i="0" kern="1200" dirty="0">
              <a:latin typeface="Acumin Pro"/>
            </a:rPr>
            <a:t>Sythesizes to learn</a:t>
          </a:r>
        </a:p>
        <a:p>
          <a:pPr marL="171450" lvl="1" indent="-171450" algn="l" defTabSz="755650" rtl="0">
            <a:lnSpc>
              <a:spcPct val="90000"/>
            </a:lnSpc>
            <a:spcBef>
              <a:spcPct val="0"/>
            </a:spcBef>
            <a:spcAft>
              <a:spcPct val="15000"/>
            </a:spcAft>
            <a:buChar char="•"/>
          </a:pPr>
          <a:r>
            <a:rPr lang="en-US" sz="1700" i="0" kern="1200" dirty="0">
              <a:latin typeface="Acumin Pro"/>
            </a:rPr>
            <a:t>Desiree to generate something</a:t>
          </a:r>
        </a:p>
        <a:p>
          <a:pPr marL="171450" lvl="1" indent="-171450" algn="l" defTabSz="755650" rtl="0">
            <a:lnSpc>
              <a:spcPct val="90000"/>
            </a:lnSpc>
            <a:spcBef>
              <a:spcPct val="0"/>
            </a:spcBef>
            <a:spcAft>
              <a:spcPct val="15000"/>
            </a:spcAft>
            <a:buChar char="•"/>
          </a:pPr>
          <a:r>
            <a:rPr lang="en-US" sz="1700" i="1" kern="1200" dirty="0">
              <a:latin typeface="Acumin Pro"/>
            </a:rPr>
            <a:t>"Let me draw this situation up"</a:t>
          </a:r>
        </a:p>
      </dsp:txBody>
      <dsp:txXfrm rot="5400000">
        <a:off x="7652322" y="869052"/>
        <a:ext cx="2372063" cy="2607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1CA66-6204-4580-9D54-13B64505641A}">
      <dsp:nvSpPr>
        <dsp:cNvPr id="0" name=""/>
        <dsp:cNvSpPr/>
      </dsp:nvSpPr>
      <dsp:spPr>
        <a:xfrm>
          <a:off x="2511"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dirty="0">
              <a:solidFill>
                <a:srgbClr val="00205B"/>
              </a:solidFill>
              <a:latin typeface="Acumin Pro"/>
            </a:rPr>
            <a:t>USA Lacrosse Resources</a:t>
          </a:r>
        </a:p>
      </dsp:txBody>
      <dsp:txXfrm>
        <a:off x="2511" y="0"/>
        <a:ext cx="2464396" cy="1373272"/>
      </dsp:txXfrm>
    </dsp:sp>
    <dsp:sp modelId="{4F15108E-22C1-410F-98E8-B3E151358485}">
      <dsp:nvSpPr>
        <dsp:cNvPr id="0" name=""/>
        <dsp:cNvSpPr/>
      </dsp:nvSpPr>
      <dsp:spPr>
        <a:xfrm>
          <a:off x="248951" y="1373272"/>
          <a:ext cx="1971516" cy="297542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t" anchorCtr="0">
          <a:noAutofit/>
        </a:bodyPr>
        <a:lstStyle/>
        <a:p>
          <a:pPr marL="0" lvl="0" indent="0" algn="l" defTabSz="755650">
            <a:lnSpc>
              <a:spcPct val="90000"/>
            </a:lnSpc>
            <a:spcBef>
              <a:spcPct val="0"/>
            </a:spcBef>
            <a:spcAft>
              <a:spcPct val="35000"/>
            </a:spcAft>
            <a:buNone/>
          </a:pPr>
          <a:r>
            <a:rPr lang="en-US" sz="1700" kern="1200" dirty="0">
              <a:latin typeface="Acumin Pro"/>
            </a:rPr>
            <a:t>Each Lesson Plan Kit will contain:</a:t>
          </a:r>
        </a:p>
        <a:p>
          <a:pPr marL="114300" lvl="1" indent="-114300" algn="l" defTabSz="577850">
            <a:lnSpc>
              <a:spcPct val="90000"/>
            </a:lnSpc>
            <a:spcBef>
              <a:spcPct val="0"/>
            </a:spcBef>
            <a:spcAft>
              <a:spcPct val="15000"/>
            </a:spcAft>
            <a:buChar char="•"/>
          </a:pPr>
          <a:r>
            <a:rPr lang="en-US" sz="1300" kern="1200" dirty="0">
              <a:latin typeface="Acumin Pro"/>
            </a:rPr>
            <a:t>Written Lesson Plan</a:t>
          </a:r>
        </a:p>
        <a:p>
          <a:pPr marL="114300" lvl="1" indent="-114300" algn="l" defTabSz="577850">
            <a:lnSpc>
              <a:spcPct val="90000"/>
            </a:lnSpc>
            <a:spcBef>
              <a:spcPct val="0"/>
            </a:spcBef>
            <a:spcAft>
              <a:spcPct val="15000"/>
            </a:spcAft>
            <a:buChar char="•"/>
          </a:pPr>
          <a:r>
            <a:rPr lang="en-US" sz="1300" kern="1200" dirty="0">
              <a:latin typeface="Acumin Pro"/>
            </a:rPr>
            <a:t>PowerPoint Presentation</a:t>
          </a:r>
        </a:p>
        <a:p>
          <a:pPr marL="114300" lvl="1" indent="-114300" algn="l" defTabSz="577850">
            <a:lnSpc>
              <a:spcPct val="90000"/>
            </a:lnSpc>
            <a:spcBef>
              <a:spcPct val="0"/>
            </a:spcBef>
            <a:spcAft>
              <a:spcPct val="15000"/>
            </a:spcAft>
            <a:buChar char="•"/>
          </a:pPr>
          <a:r>
            <a:rPr lang="en-US" sz="1300" kern="1200" dirty="0">
              <a:latin typeface="Acumin Pro"/>
            </a:rPr>
            <a:t>Lesson notes on each slide</a:t>
          </a:r>
        </a:p>
        <a:p>
          <a:pPr marL="114300" lvl="1" indent="-114300" algn="l" defTabSz="577850">
            <a:lnSpc>
              <a:spcPct val="90000"/>
            </a:lnSpc>
            <a:spcBef>
              <a:spcPct val="0"/>
            </a:spcBef>
            <a:spcAft>
              <a:spcPct val="15000"/>
            </a:spcAft>
            <a:buChar char="•"/>
          </a:pPr>
          <a:r>
            <a:rPr lang="en-US" sz="1300" kern="1200" dirty="0">
              <a:latin typeface="Acumin Pro"/>
            </a:rPr>
            <a:t>Video and Pictures where appropriate</a:t>
          </a:r>
        </a:p>
        <a:p>
          <a:pPr marL="114300" lvl="1" indent="-114300" algn="l" defTabSz="577850">
            <a:lnSpc>
              <a:spcPct val="90000"/>
            </a:lnSpc>
            <a:spcBef>
              <a:spcPct val="0"/>
            </a:spcBef>
            <a:spcAft>
              <a:spcPct val="15000"/>
            </a:spcAft>
            <a:buChar char="•"/>
          </a:pPr>
          <a:r>
            <a:rPr lang="en-US" sz="1300" kern="1200" dirty="0">
              <a:latin typeface="Acumin Pro"/>
            </a:rPr>
            <a:t>Assessment Tool (Kahoot)</a:t>
          </a:r>
        </a:p>
      </dsp:txBody>
      <dsp:txXfrm>
        <a:off x="306695" y="1431016"/>
        <a:ext cx="1856028" cy="2859936"/>
      </dsp:txXfrm>
    </dsp:sp>
    <dsp:sp modelId="{9BB53F35-704F-442B-9BB9-D960FB2D51B4}">
      <dsp:nvSpPr>
        <dsp:cNvPr id="0" name=""/>
        <dsp:cNvSpPr/>
      </dsp:nvSpPr>
      <dsp:spPr>
        <a:xfrm>
          <a:off x="2651737"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00205B"/>
              </a:solidFill>
              <a:latin typeface="Acumin Pro"/>
            </a:rPr>
            <a:t>Use Guest Speakers</a:t>
          </a:r>
          <a:endParaRPr lang="en-US" sz="2700" kern="1200" dirty="0">
            <a:solidFill>
              <a:srgbClr val="00205B"/>
            </a:solidFill>
            <a:latin typeface="Acumin Pro"/>
          </a:endParaRPr>
        </a:p>
      </dsp:txBody>
      <dsp:txXfrm>
        <a:off x="2651737" y="0"/>
        <a:ext cx="2464396" cy="1373272"/>
      </dsp:txXfrm>
    </dsp:sp>
    <dsp:sp modelId="{D4A6DDC5-8FAD-4069-807F-F8084443ACC0}">
      <dsp:nvSpPr>
        <dsp:cNvPr id="0" name=""/>
        <dsp:cNvSpPr/>
      </dsp:nvSpPr>
      <dsp:spPr>
        <a:xfrm>
          <a:off x="2898176" y="1374613"/>
          <a:ext cx="1971516" cy="138020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rPr>
            <a:t>Internal "Stars" from NILOA, PLL, NLL</a:t>
          </a:r>
        </a:p>
      </dsp:txBody>
      <dsp:txXfrm>
        <a:off x="2938601" y="1415038"/>
        <a:ext cx="1890666" cy="1299351"/>
      </dsp:txXfrm>
    </dsp:sp>
    <dsp:sp modelId="{B7E53768-2C64-4C96-A7F4-6F913E1FA411}">
      <dsp:nvSpPr>
        <dsp:cNvPr id="0" name=""/>
        <dsp:cNvSpPr/>
      </dsp:nvSpPr>
      <dsp:spPr>
        <a:xfrm>
          <a:off x="2898176" y="2967154"/>
          <a:ext cx="1971516" cy="138020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rPr>
            <a:t>External = Other high-level sports officials</a:t>
          </a:r>
        </a:p>
      </dsp:txBody>
      <dsp:txXfrm>
        <a:off x="2938601" y="3007579"/>
        <a:ext cx="1890666" cy="1299351"/>
      </dsp:txXfrm>
    </dsp:sp>
    <dsp:sp modelId="{E7D0CD07-A34C-47D8-9046-81AA34571DF6}">
      <dsp:nvSpPr>
        <dsp:cNvPr id="0" name=""/>
        <dsp:cNvSpPr/>
      </dsp:nvSpPr>
      <dsp:spPr>
        <a:xfrm>
          <a:off x="5300962"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00205B"/>
              </a:solidFill>
              <a:latin typeface="Acumin Pro"/>
              <a:cs typeface="Calibri"/>
            </a:rPr>
            <a:t>Movement Breaks</a:t>
          </a:r>
          <a:endParaRPr lang="en-US" sz="2700" kern="1200" dirty="0">
            <a:solidFill>
              <a:srgbClr val="00205B"/>
            </a:solidFill>
            <a:latin typeface="Acumin Pro"/>
          </a:endParaRPr>
        </a:p>
      </dsp:txBody>
      <dsp:txXfrm>
        <a:off x="5300962" y="0"/>
        <a:ext cx="2464396" cy="1373272"/>
      </dsp:txXfrm>
    </dsp:sp>
    <dsp:sp modelId="{47AC4B26-6D27-4305-90B3-496796E5233A}">
      <dsp:nvSpPr>
        <dsp:cNvPr id="0" name=""/>
        <dsp:cNvSpPr/>
      </dsp:nvSpPr>
      <dsp:spPr>
        <a:xfrm>
          <a:off x="5547402" y="1373663"/>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cs typeface="Calibri"/>
            </a:rPr>
            <a:t>Bathroom breaks every 60m at a minimum</a:t>
          </a:r>
          <a:endParaRPr lang="en-US" sz="1700" kern="1200" dirty="0">
            <a:latin typeface="Acumin Pro"/>
          </a:endParaRPr>
        </a:p>
      </dsp:txBody>
      <dsp:txXfrm>
        <a:off x="5573742" y="1400003"/>
        <a:ext cx="1918836" cy="846630"/>
      </dsp:txXfrm>
    </dsp:sp>
    <dsp:sp modelId="{20A1F702-B375-47C4-8D42-17CF40A0817F}">
      <dsp:nvSpPr>
        <dsp:cNvPr id="0" name=""/>
        <dsp:cNvSpPr/>
      </dsp:nvSpPr>
      <dsp:spPr>
        <a:xfrm>
          <a:off x="5547402" y="2411329"/>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cs typeface="Calibri"/>
            </a:rPr>
            <a:t>Movement activities every 30m</a:t>
          </a:r>
          <a:endParaRPr lang="en-US" sz="1700" kern="1200" dirty="0">
            <a:latin typeface="Acumin Pro"/>
          </a:endParaRPr>
        </a:p>
      </dsp:txBody>
      <dsp:txXfrm>
        <a:off x="5573742" y="2437669"/>
        <a:ext cx="1918836" cy="846630"/>
      </dsp:txXfrm>
    </dsp:sp>
    <dsp:sp modelId="{1916055F-6837-4779-887D-3CECBE0A9EA0}">
      <dsp:nvSpPr>
        <dsp:cNvPr id="0" name=""/>
        <dsp:cNvSpPr/>
      </dsp:nvSpPr>
      <dsp:spPr>
        <a:xfrm>
          <a:off x="5547402" y="3448995"/>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cs typeface="Calibri"/>
            </a:rPr>
            <a:t>Penalty Signal Practice for everyone</a:t>
          </a:r>
          <a:endParaRPr lang="en-US" sz="1700" kern="1200" dirty="0">
            <a:latin typeface="Acumin Pro"/>
          </a:endParaRPr>
        </a:p>
      </dsp:txBody>
      <dsp:txXfrm>
        <a:off x="5573742" y="3475335"/>
        <a:ext cx="1918836" cy="846630"/>
      </dsp:txXfrm>
    </dsp:sp>
    <dsp:sp modelId="{76121BAC-3D6B-4149-9ED6-306653720849}">
      <dsp:nvSpPr>
        <dsp:cNvPr id="0" name=""/>
        <dsp:cNvSpPr/>
      </dsp:nvSpPr>
      <dsp:spPr>
        <a:xfrm>
          <a:off x="7950188"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dirty="0">
              <a:solidFill>
                <a:srgbClr val="00205B"/>
              </a:solidFill>
              <a:latin typeface="Acumin Pro"/>
              <a:cs typeface="Calibri"/>
            </a:rPr>
            <a:t>Breakout Sessions</a:t>
          </a:r>
          <a:endParaRPr lang="en-US" sz="2700" kern="1200" dirty="0">
            <a:solidFill>
              <a:srgbClr val="00205B"/>
            </a:solidFill>
            <a:latin typeface="Acumin Pro"/>
          </a:endParaRPr>
        </a:p>
      </dsp:txBody>
      <dsp:txXfrm>
        <a:off x="7950188" y="0"/>
        <a:ext cx="2464396" cy="1373272"/>
      </dsp:txXfrm>
    </dsp:sp>
    <dsp:sp modelId="{DBCA4445-8C89-45A6-814B-791B34CD36E9}">
      <dsp:nvSpPr>
        <dsp:cNvPr id="0" name=""/>
        <dsp:cNvSpPr/>
      </dsp:nvSpPr>
      <dsp:spPr>
        <a:xfrm>
          <a:off x="8196628" y="1373663"/>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cumin Pro"/>
              <a:cs typeface="Calibri"/>
            </a:rPr>
            <a:t>Discuss Scenarios</a:t>
          </a:r>
          <a:endParaRPr lang="en-US" sz="1700" kern="1200" dirty="0">
            <a:latin typeface="Acumin Pro"/>
          </a:endParaRPr>
        </a:p>
      </dsp:txBody>
      <dsp:txXfrm>
        <a:off x="8222968" y="1400003"/>
        <a:ext cx="1918836" cy="846630"/>
      </dsp:txXfrm>
    </dsp:sp>
    <dsp:sp modelId="{4F19B86B-9162-4193-A911-E0FC4C5E7A83}">
      <dsp:nvSpPr>
        <dsp:cNvPr id="0" name=""/>
        <dsp:cNvSpPr/>
      </dsp:nvSpPr>
      <dsp:spPr>
        <a:xfrm>
          <a:off x="8196628" y="2411329"/>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cumin Pro"/>
              <a:cs typeface="Calibri"/>
            </a:rPr>
            <a:t>Ask for Group Consesus</a:t>
          </a:r>
        </a:p>
      </dsp:txBody>
      <dsp:txXfrm>
        <a:off x="8222968" y="2437669"/>
        <a:ext cx="1918836" cy="846630"/>
      </dsp:txXfrm>
    </dsp:sp>
    <dsp:sp modelId="{5FD7E316-0C67-4413-AC1D-F032B3790089}">
      <dsp:nvSpPr>
        <dsp:cNvPr id="0" name=""/>
        <dsp:cNvSpPr/>
      </dsp:nvSpPr>
      <dsp:spPr>
        <a:xfrm>
          <a:off x="8196628" y="3448995"/>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cumin Pro"/>
              <a:cs typeface="Calibri"/>
            </a:rPr>
            <a:t>Present Finding to Class</a:t>
          </a:r>
        </a:p>
      </dsp:txBody>
      <dsp:txXfrm>
        <a:off x="8222968" y="3475335"/>
        <a:ext cx="1918836" cy="8466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3E681-37B0-4179-8DD5-1380FEBA4A2E}"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9E7BF-0AE9-4E34-AA57-CED85208DF15}" type="slidenum">
              <a:rPr lang="en-US" smtClean="0"/>
              <a:t>‹#›</a:t>
            </a:fld>
            <a:endParaRPr lang="en-US"/>
          </a:p>
        </p:txBody>
      </p:sp>
    </p:spTree>
    <p:extLst>
      <p:ext uri="{BB962C8B-B14F-4D97-AF65-F5344CB8AC3E}">
        <p14:creationId xmlns:p14="http://schemas.microsoft.com/office/powerpoint/2010/main" val="423495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450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EF6F2537-1406-10A0-B469-0374FF5F0BD9}"/>
              </a:ext>
            </a:extLst>
          </p:cNvPr>
          <p:cNvPicPr>
            <a:picLocks noChangeAspect="1"/>
          </p:cNvPicPr>
          <p:nvPr userDrawn="1"/>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A1ACF8FA-4688-4377-B80E-56D35AEB0AE6}"/>
              </a:ext>
            </a:extLst>
          </p:cNvPr>
          <p:cNvSpPr>
            <a:spLocks noGrp="1"/>
          </p:cNvSpPr>
          <p:nvPr>
            <p:ph type="title" hasCustomPrompt="1"/>
          </p:nvPr>
        </p:nvSpPr>
        <p:spPr>
          <a:xfrm>
            <a:off x="266700" y="279400"/>
            <a:ext cx="10515600" cy="888737"/>
          </a:xfrm>
          <a:prstGeom prst="rect">
            <a:avLst/>
          </a:prstGeom>
        </p:spPr>
        <p:txBody>
          <a:bodyPr/>
          <a:lstStyle>
            <a:lvl1pPr algn="l">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41EE82E-2EBB-B298-5704-8D3B6425F43E}"/>
              </a:ext>
            </a:extLst>
          </p:cNvPr>
          <p:cNvPicPr>
            <a:picLocks noChangeAspect="1"/>
          </p:cNvPicPr>
          <p:nvPr userDrawn="1"/>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905967C4-01AC-F85F-B649-DD052235B036}"/>
              </a:ext>
            </a:extLst>
          </p:cNvPr>
          <p:cNvSpPr>
            <a:spLocks noGrp="1"/>
          </p:cNvSpPr>
          <p:nvPr>
            <p:ph type="title" hasCustomPrompt="1"/>
          </p:nvPr>
        </p:nvSpPr>
        <p:spPr>
          <a:xfrm>
            <a:off x="266700" y="279400"/>
            <a:ext cx="10515600" cy="888737"/>
          </a:xfrm>
          <a:prstGeom prst="rect">
            <a:avLst/>
          </a:prstGeom>
        </p:spPr>
        <p:txBody>
          <a:bodyPr/>
          <a:lstStyle>
            <a:lvl1pPr algn="l">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lacrosse.com/officials-resource-library"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hyperlink" Target="mailto:mjoyner@usalacrosse.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8D4802-303A-67FF-AF4E-E41735ED9E4C}"/>
              </a:ext>
            </a:extLst>
          </p:cNvPr>
          <p:cNvGrpSpPr/>
          <p:nvPr/>
        </p:nvGrpSpPr>
        <p:grpSpPr>
          <a:xfrm>
            <a:off x="180225" y="102141"/>
            <a:ext cx="12563317" cy="1175115"/>
            <a:chOff x="180226" y="102140"/>
            <a:chExt cx="11464330" cy="938718"/>
          </a:xfrm>
        </p:grpSpPr>
        <p:sp>
          <p:nvSpPr>
            <p:cNvPr id="5" name="TextBox 4">
              <a:extLst>
                <a:ext uri="{FF2B5EF4-FFF2-40B4-BE49-F238E27FC236}">
                  <a16:creationId xmlns:a16="http://schemas.microsoft.com/office/drawing/2014/main" id="{D7CCD97C-52FC-3C5F-8A2D-2342A04960B7}"/>
                </a:ext>
              </a:extLst>
            </p:cNvPr>
            <p:cNvSpPr txBox="1"/>
            <p:nvPr/>
          </p:nvSpPr>
          <p:spPr>
            <a:xfrm>
              <a:off x="180226" y="733081"/>
              <a:ext cx="80303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spc="100" dirty="0">
                  <a:solidFill>
                    <a:srgbClr val="97999B"/>
                  </a:solidFill>
                  <a:latin typeface="Obvia Wide Medium" panose="02000503040000020004" pitchFamily="2" charset="77"/>
                </a:rPr>
                <a:t>MENS OFFICIALS DEVELOPMENT  </a:t>
              </a:r>
              <a:r>
                <a:rPr lang="en-US" sz="1400" b="0" i="0" spc="100" baseline="0" dirty="0">
                  <a:solidFill>
                    <a:srgbClr val="97999B"/>
                  </a:solidFill>
                  <a:latin typeface="Obvia Wide Medium" panose="02000503040000020004" pitchFamily="2" charset="77"/>
                </a:rPr>
                <a:t>|  2023 SEASON</a:t>
              </a:r>
            </a:p>
          </p:txBody>
        </p:sp>
        <p:sp>
          <p:nvSpPr>
            <p:cNvPr id="6" name="TextBox 2">
              <a:extLst>
                <a:ext uri="{FF2B5EF4-FFF2-40B4-BE49-F238E27FC236}">
                  <a16:creationId xmlns:a16="http://schemas.microsoft.com/office/drawing/2014/main" id="{5846B5C5-4C27-1790-3AE1-04088CE75045}"/>
                </a:ext>
              </a:extLst>
            </p:cNvPr>
            <p:cNvSpPr txBox="1"/>
            <p:nvPr/>
          </p:nvSpPr>
          <p:spPr>
            <a:xfrm>
              <a:off x="180226" y="102140"/>
              <a:ext cx="11464330" cy="7498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0" b="1" i="0" spc="300" dirty="0">
                  <a:solidFill>
                    <a:schemeClr val="bg1"/>
                  </a:solidFill>
                  <a:latin typeface="Alt Gothic Comp ATF"/>
                </a:rPr>
                <a:t>2023 MENS OFFICIALS TRAINING GUIDE</a:t>
              </a:r>
              <a:endParaRPr lang="en-US" sz="5500" b="1" i="0" spc="300" dirty="0">
                <a:solidFill>
                  <a:schemeClr val="bg1"/>
                </a:solidFill>
                <a:latin typeface="Alt Gothic Comp ATF" panose="020B0608040502040204" pitchFamily="34" charset="77"/>
              </a:endParaRPr>
            </a:p>
          </p:txBody>
        </p:sp>
      </p:gr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952693"/>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USA LACROSSE CERTIFIED MATERIALS</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pic>
        <p:nvPicPr>
          <p:cNvPr id="6" name="Picture 6" descr="Graphical user interface&#10;&#10;Description automatically generated">
            <a:extLst>
              <a:ext uri="{FF2B5EF4-FFF2-40B4-BE49-F238E27FC236}">
                <a16:creationId xmlns:a16="http://schemas.microsoft.com/office/drawing/2014/main" id="{2316BA96-6C04-A72B-D3DC-FE57ABC7B42E}"/>
              </a:ext>
            </a:extLst>
          </p:cNvPr>
          <p:cNvPicPr>
            <a:picLocks noChangeAspect="1"/>
          </p:cNvPicPr>
          <p:nvPr/>
        </p:nvPicPr>
        <p:blipFill>
          <a:blip r:embed="rId2"/>
          <a:stretch>
            <a:fillRect/>
          </a:stretch>
        </p:blipFill>
        <p:spPr>
          <a:xfrm>
            <a:off x="6513564" y="2056873"/>
            <a:ext cx="4899102" cy="4411789"/>
          </a:xfrm>
          <a:prstGeom prst="rect">
            <a:avLst/>
          </a:prstGeom>
        </p:spPr>
      </p:pic>
      <p:sp>
        <p:nvSpPr>
          <p:cNvPr id="7" name="TextBox 6">
            <a:extLst>
              <a:ext uri="{FF2B5EF4-FFF2-40B4-BE49-F238E27FC236}">
                <a16:creationId xmlns:a16="http://schemas.microsoft.com/office/drawing/2014/main" id="{AD6C3423-D4E3-50F8-FFB5-FC547DFA27CC}"/>
              </a:ext>
            </a:extLst>
          </p:cNvPr>
          <p:cNvSpPr txBox="1"/>
          <p:nvPr/>
        </p:nvSpPr>
        <p:spPr>
          <a:xfrm>
            <a:off x="266700" y="1411854"/>
            <a:ext cx="8308399"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342900">
              <a:spcAft>
                <a:spcPts val="600"/>
              </a:spcAft>
              <a:buAutoNum type="arabicPeriod"/>
            </a:pPr>
            <a:r>
              <a:rPr lang="en-US" sz="2400" dirty="0">
                <a:latin typeface="Acumin Pro"/>
                <a:cs typeface="Obvia Wide Medium"/>
              </a:rPr>
              <a:t>Visit </a:t>
            </a:r>
            <a:r>
              <a:rPr lang="en-US" sz="2400" dirty="0">
                <a:latin typeface="Acumin Pro"/>
                <a:ea typeface="+mn-lt"/>
                <a:cs typeface="+mn-lt"/>
                <a:hlinkClick r:id="rId3"/>
              </a:rPr>
              <a:t>Officials Resource Library | USA Lacrosse</a:t>
            </a:r>
            <a:endParaRPr lang="en-US" sz="2400" dirty="0">
              <a:latin typeface="Acumin Pro"/>
              <a:ea typeface="+mn-lt"/>
              <a:cs typeface="+mn-lt"/>
            </a:endParaRPr>
          </a:p>
          <a:p>
            <a:pPr marL="182880" indent="-342900">
              <a:spcAft>
                <a:spcPts val="600"/>
              </a:spcAft>
              <a:buAutoNum type="arabicPeriod"/>
            </a:pPr>
            <a:r>
              <a:rPr lang="en-US" sz="2400" dirty="0">
                <a:latin typeface="Acumin Pro"/>
                <a:ea typeface="Calibri"/>
                <a:cs typeface="Calibri"/>
              </a:rPr>
              <a:t>Scroll to BOTTOM of Page</a:t>
            </a:r>
          </a:p>
          <a:p>
            <a:pPr marL="182880" indent="-342900">
              <a:spcAft>
                <a:spcPts val="600"/>
              </a:spcAft>
              <a:buAutoNum type="arabicPeriod"/>
            </a:pPr>
            <a:r>
              <a:rPr lang="en-US" sz="2400" dirty="0">
                <a:latin typeface="Acumin Pro"/>
                <a:ea typeface="Calibri"/>
                <a:cs typeface="Calibri"/>
              </a:rPr>
              <a:t>Use Password "usa-officials-2023"</a:t>
            </a:r>
          </a:p>
        </p:txBody>
      </p:sp>
      <p:sp>
        <p:nvSpPr>
          <p:cNvPr id="4" name="Title 3">
            <a:extLst>
              <a:ext uri="{FF2B5EF4-FFF2-40B4-BE49-F238E27FC236}">
                <a16:creationId xmlns:a16="http://schemas.microsoft.com/office/drawing/2014/main" id="{F5EB9953-0E5B-488C-F15E-05CAF9F98DAA}"/>
              </a:ext>
            </a:extLst>
          </p:cNvPr>
          <p:cNvSpPr>
            <a:spLocks noGrp="1"/>
          </p:cNvSpPr>
          <p:nvPr>
            <p:ph type="title"/>
          </p:nvPr>
        </p:nvSpPr>
        <p:spPr/>
        <p:txBody>
          <a:bodyPr/>
          <a:lstStyle/>
          <a:p>
            <a:r>
              <a:rPr lang="en-US" sz="5500" b="1" spc="300" dirty="0">
                <a:solidFill>
                  <a:srgbClr val="00205B"/>
                </a:solidFill>
                <a:latin typeface="Alt Gothic Comp ATF"/>
              </a:rPr>
              <a:t>TRAINING RESOURCES</a:t>
            </a:r>
            <a:endParaRPr lang="en-US" dirty="0"/>
          </a:p>
        </p:txBody>
      </p:sp>
    </p:spTree>
    <p:extLst>
      <p:ext uri="{BB962C8B-B14F-4D97-AF65-F5344CB8AC3E}">
        <p14:creationId xmlns:p14="http://schemas.microsoft.com/office/powerpoint/2010/main" val="174539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A6C56-EA2A-E24E-A4DC-704C322033DF}"/>
              </a:ext>
            </a:extLst>
          </p:cNvPr>
          <p:cNvSpPr txBox="1"/>
          <p:nvPr/>
        </p:nvSpPr>
        <p:spPr>
          <a:xfrm>
            <a:off x="266700" y="951180"/>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CURRICULUM PLANS</a:t>
            </a:r>
            <a:endParaRPr lang="en-US" b="1" dirty="0">
              <a:latin typeface="Obvia" panose="02000506040000020004" pitchFamily="50" charset="0"/>
            </a:endParaRPr>
          </a:p>
        </p:txBody>
      </p:sp>
      <p:sp>
        <p:nvSpPr>
          <p:cNvPr id="4" name="TextBox 3">
            <a:extLst>
              <a:ext uri="{FF2B5EF4-FFF2-40B4-BE49-F238E27FC236}">
                <a16:creationId xmlns:a16="http://schemas.microsoft.com/office/drawing/2014/main" id="{5B5DF788-F9DE-D741-92E7-A0398357BFF9}"/>
              </a:ext>
            </a:extLst>
          </p:cNvPr>
          <p:cNvSpPr txBox="1"/>
          <p:nvPr/>
        </p:nvSpPr>
        <p:spPr>
          <a:xfrm>
            <a:off x="283901" y="1334145"/>
            <a:ext cx="8030308" cy="1800493"/>
          </a:xfrm>
          <a:prstGeom prst="rect">
            <a:avLst/>
          </a:prstGeom>
          <a:noFill/>
        </p:spPr>
        <p:txBody>
          <a:bodyPr wrap="square" lIns="91440" tIns="45720" rIns="91440" bIns="45720" rtlCol="0" anchor="t">
            <a:spAutoFit/>
          </a:bodyPr>
          <a:lstStyle/>
          <a:p>
            <a:pPr marL="182880" indent="-182880">
              <a:spcAft>
                <a:spcPts val="600"/>
              </a:spcAft>
              <a:buFont typeface="Arial"/>
              <a:buChar char="•"/>
            </a:pPr>
            <a:r>
              <a:rPr lang="en-US" sz="2400" dirty="0">
                <a:solidFill>
                  <a:srgbClr val="00205B"/>
                </a:solidFill>
                <a:latin typeface="Acumin Pro"/>
              </a:rPr>
              <a:t>New Officials</a:t>
            </a:r>
          </a:p>
          <a:p>
            <a:pPr marL="640080" lvl="1" indent="-182880">
              <a:spcAft>
                <a:spcPts val="600"/>
              </a:spcAft>
              <a:buFont typeface="Arial"/>
              <a:buChar char="•"/>
            </a:pPr>
            <a:r>
              <a:rPr lang="en-US" sz="2400" dirty="0">
                <a:solidFill>
                  <a:srgbClr val="00205B"/>
                </a:solidFill>
                <a:latin typeface="Acumin Pro"/>
              </a:rPr>
              <a:t>Adult</a:t>
            </a:r>
          </a:p>
          <a:p>
            <a:pPr marL="640080" lvl="1" indent="-182880">
              <a:spcAft>
                <a:spcPts val="600"/>
              </a:spcAft>
              <a:buFont typeface="Arial"/>
              <a:buChar char="•"/>
            </a:pPr>
            <a:r>
              <a:rPr lang="en-US" sz="2400" dirty="0">
                <a:solidFill>
                  <a:srgbClr val="00205B"/>
                </a:solidFill>
                <a:latin typeface="Acumin Pro"/>
              </a:rPr>
              <a:t>Junior</a:t>
            </a:r>
          </a:p>
          <a:p>
            <a:pPr marL="182880" indent="-182880">
              <a:spcAft>
                <a:spcPts val="600"/>
              </a:spcAft>
              <a:buFont typeface="Arial"/>
              <a:buChar char="•"/>
            </a:pPr>
            <a:r>
              <a:rPr lang="en-US" sz="2400" dirty="0">
                <a:solidFill>
                  <a:srgbClr val="00205B"/>
                </a:solidFill>
                <a:latin typeface="Acumin Pro"/>
              </a:rPr>
              <a:t>Returning Officials</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2EB3BAD7-1EBF-D5A8-FD0E-979BB27E93C3}"/>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pic>
        <p:nvPicPr>
          <p:cNvPr id="11" name="Picture 11" descr="Graphical user interface, text, application&#10;&#10;Description automatically generated">
            <a:extLst>
              <a:ext uri="{FF2B5EF4-FFF2-40B4-BE49-F238E27FC236}">
                <a16:creationId xmlns:a16="http://schemas.microsoft.com/office/drawing/2014/main" id="{6618DB98-77D3-9D8E-58CA-CCF9DA89A7E5}"/>
              </a:ext>
            </a:extLst>
          </p:cNvPr>
          <p:cNvPicPr>
            <a:picLocks noChangeAspect="1"/>
          </p:cNvPicPr>
          <p:nvPr/>
        </p:nvPicPr>
        <p:blipFill>
          <a:blip r:embed="rId2"/>
          <a:stretch>
            <a:fillRect/>
          </a:stretch>
        </p:blipFill>
        <p:spPr>
          <a:xfrm>
            <a:off x="5041173" y="951180"/>
            <a:ext cx="6282890" cy="5611995"/>
          </a:xfrm>
          <a:prstGeom prst="rect">
            <a:avLst/>
          </a:prstGeom>
        </p:spPr>
      </p:pic>
      <p:sp>
        <p:nvSpPr>
          <p:cNvPr id="6" name="Title 5">
            <a:extLst>
              <a:ext uri="{FF2B5EF4-FFF2-40B4-BE49-F238E27FC236}">
                <a16:creationId xmlns:a16="http://schemas.microsoft.com/office/drawing/2014/main" id="{767280B0-BC8C-9FC8-1F9B-477243BA57E8}"/>
              </a:ext>
            </a:extLst>
          </p:cNvPr>
          <p:cNvSpPr>
            <a:spLocks noGrp="1"/>
          </p:cNvSpPr>
          <p:nvPr>
            <p:ph type="title"/>
          </p:nvPr>
        </p:nvSpPr>
        <p:spPr>
          <a:xfrm>
            <a:off x="266700" y="279401"/>
            <a:ext cx="10515600" cy="671780"/>
          </a:xfrm>
        </p:spPr>
        <p:txBody>
          <a:bodyPr/>
          <a:lstStyle/>
          <a:p>
            <a:r>
              <a:rPr lang="en-US" sz="5500" b="1" spc="300" dirty="0">
                <a:solidFill>
                  <a:srgbClr val="00205B"/>
                </a:solidFill>
                <a:latin typeface="Alt Gothic Comp ATF"/>
              </a:rPr>
              <a:t>TRAINING RESOURCES</a:t>
            </a:r>
          </a:p>
        </p:txBody>
      </p:sp>
    </p:spTree>
    <p:extLst>
      <p:ext uri="{BB962C8B-B14F-4D97-AF65-F5344CB8AC3E}">
        <p14:creationId xmlns:p14="http://schemas.microsoft.com/office/powerpoint/2010/main" val="308246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7" name="TextBox 6">
            <a:extLst>
              <a:ext uri="{FF2B5EF4-FFF2-40B4-BE49-F238E27FC236}">
                <a16:creationId xmlns:a16="http://schemas.microsoft.com/office/drawing/2014/main" id="{AD6C3423-D4E3-50F8-FFB5-FC547DFA27CC}"/>
              </a:ext>
            </a:extLst>
          </p:cNvPr>
          <p:cNvSpPr txBox="1"/>
          <p:nvPr/>
        </p:nvSpPr>
        <p:spPr>
          <a:xfrm>
            <a:off x="266701" y="1411854"/>
            <a:ext cx="6730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dirty="0">
                <a:latin typeface="Acumin Pro"/>
                <a:cs typeface="Obvia Wide Medium"/>
              </a:rPr>
              <a:t>Each unit contains the following resources</a:t>
            </a:r>
          </a:p>
          <a:p>
            <a:pPr marL="342900" indent="-342900">
              <a:spcAft>
                <a:spcPts val="600"/>
              </a:spcAft>
              <a:buFont typeface="Arial" panose="020B0604020202020204" pitchFamily="34" charset="0"/>
              <a:buChar char="•"/>
            </a:pPr>
            <a:r>
              <a:rPr lang="en-US" sz="2400" dirty="0">
                <a:latin typeface="Acumin Pro"/>
                <a:ea typeface="Calibri"/>
                <a:cs typeface="Obvia Wide Medium"/>
              </a:rPr>
              <a:t>PowerPoint Presentation</a:t>
            </a:r>
          </a:p>
          <a:p>
            <a:pPr marL="800100" lvl="1" indent="-342900">
              <a:spcAft>
                <a:spcPts val="600"/>
              </a:spcAft>
              <a:buFont typeface="Arial" panose="020B0604020202020204" pitchFamily="34" charset="0"/>
              <a:buChar char="•"/>
            </a:pPr>
            <a:r>
              <a:rPr lang="en-US" sz="2400" dirty="0">
                <a:latin typeface="Acumin Pro"/>
                <a:ea typeface="Calibri"/>
                <a:cs typeface="Obvia Wide Medium"/>
              </a:rPr>
              <a:t>Animated sections</a:t>
            </a:r>
          </a:p>
          <a:p>
            <a:pPr marL="800100" lvl="1" indent="-342900">
              <a:spcAft>
                <a:spcPts val="600"/>
              </a:spcAft>
              <a:buFont typeface="Arial" panose="020B0604020202020204" pitchFamily="34" charset="0"/>
              <a:buChar char="•"/>
            </a:pPr>
            <a:r>
              <a:rPr lang="en-US" sz="2400" dirty="0">
                <a:latin typeface="Acumin Pro"/>
                <a:ea typeface="Calibri"/>
                <a:cs typeface="Obvia Wide Medium"/>
              </a:rPr>
              <a:t>Video examples</a:t>
            </a:r>
          </a:p>
          <a:p>
            <a:pPr marL="800100" lvl="1" indent="-342900">
              <a:spcAft>
                <a:spcPts val="600"/>
              </a:spcAft>
              <a:buFont typeface="Arial" panose="020B0604020202020204" pitchFamily="34" charset="0"/>
              <a:buChar char="•"/>
            </a:pPr>
            <a:r>
              <a:rPr lang="en-US" sz="2400" dirty="0">
                <a:latin typeface="Acumin Pro"/>
                <a:ea typeface="Calibri"/>
                <a:cs typeface="Obvia Wide Medium"/>
              </a:rPr>
              <a:t>Kahoot at end of most lessons</a:t>
            </a:r>
          </a:p>
          <a:p>
            <a:pPr marL="342900" indent="-342900">
              <a:spcAft>
                <a:spcPts val="600"/>
              </a:spcAft>
              <a:buFont typeface="Arial" panose="020B0604020202020204" pitchFamily="34" charset="0"/>
              <a:buChar char="•"/>
            </a:pPr>
            <a:r>
              <a:rPr lang="en-US" sz="2400" dirty="0">
                <a:latin typeface="Acumin Pro"/>
                <a:ea typeface="Calibri"/>
                <a:cs typeface="Obvia Wide Medium"/>
              </a:rPr>
              <a:t>Trainer Notes</a:t>
            </a:r>
          </a:p>
          <a:p>
            <a:pPr marL="342900" indent="-342900">
              <a:spcAft>
                <a:spcPts val="600"/>
              </a:spcAft>
              <a:buFont typeface="Arial" panose="020B0604020202020204" pitchFamily="34" charset="0"/>
              <a:buChar char="•"/>
            </a:pPr>
            <a:r>
              <a:rPr lang="en-US" sz="2400" dirty="0">
                <a:latin typeface="Acumin Pro"/>
                <a:ea typeface="Calibri"/>
                <a:cs typeface="Obvia Wide Medium"/>
              </a:rPr>
              <a:t>Student Notes for Printing</a:t>
            </a:r>
            <a:endParaRPr lang="en-US" sz="2400" dirty="0">
              <a:latin typeface="Acumin Pro"/>
              <a:ea typeface="Calibri"/>
              <a:cs typeface="Calibri"/>
            </a:endParaRPr>
          </a:p>
        </p:txBody>
      </p:sp>
      <p:sp>
        <p:nvSpPr>
          <p:cNvPr id="4" name="Title 3">
            <a:extLst>
              <a:ext uri="{FF2B5EF4-FFF2-40B4-BE49-F238E27FC236}">
                <a16:creationId xmlns:a16="http://schemas.microsoft.com/office/drawing/2014/main" id="{F5EB9953-0E5B-488C-F15E-05CAF9F98DAA}"/>
              </a:ext>
            </a:extLst>
          </p:cNvPr>
          <p:cNvSpPr>
            <a:spLocks noGrp="1"/>
          </p:cNvSpPr>
          <p:nvPr>
            <p:ph type="title"/>
          </p:nvPr>
        </p:nvSpPr>
        <p:spPr/>
        <p:txBody>
          <a:bodyPr/>
          <a:lstStyle/>
          <a:p>
            <a:r>
              <a:rPr lang="en-US" sz="5500" b="1" spc="300" dirty="0">
                <a:solidFill>
                  <a:srgbClr val="00205B"/>
                </a:solidFill>
                <a:latin typeface="Alt Gothic Comp ATF"/>
              </a:rPr>
              <a:t>RESOURCE DESIGN</a:t>
            </a:r>
            <a:endParaRPr lang="en-US" dirty="0"/>
          </a:p>
        </p:txBody>
      </p:sp>
      <p:pic>
        <p:nvPicPr>
          <p:cNvPr id="2" name="Picture 1">
            <a:extLst>
              <a:ext uri="{FF2B5EF4-FFF2-40B4-BE49-F238E27FC236}">
                <a16:creationId xmlns:a16="http://schemas.microsoft.com/office/drawing/2014/main" id="{204C9FC9-3551-EEA0-3C1C-729F75F0DE8A}"/>
              </a:ext>
            </a:extLst>
          </p:cNvPr>
          <p:cNvPicPr>
            <a:picLocks noChangeAspect="1"/>
          </p:cNvPicPr>
          <p:nvPr/>
        </p:nvPicPr>
        <p:blipFill>
          <a:blip r:embed="rId2"/>
          <a:stretch>
            <a:fillRect/>
          </a:stretch>
        </p:blipFill>
        <p:spPr>
          <a:xfrm>
            <a:off x="7576742" y="260434"/>
            <a:ext cx="3619051" cy="2035716"/>
          </a:xfrm>
          <a:prstGeom prst="rect">
            <a:avLst/>
          </a:prstGeom>
        </p:spPr>
      </p:pic>
      <p:pic>
        <p:nvPicPr>
          <p:cNvPr id="1026" name="Picture 2" descr="How to Use Kahoot in Your Classroom: An Overview for Teachers - Teaching  Expertise">
            <a:extLst>
              <a:ext uri="{FF2B5EF4-FFF2-40B4-BE49-F238E27FC236}">
                <a16:creationId xmlns:a16="http://schemas.microsoft.com/office/drawing/2014/main" id="{93B76203-2504-9A54-FD5D-23D59C2EF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742" y="2410747"/>
            <a:ext cx="3619051" cy="1921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046976-29E1-539B-49B2-9B1432D5CA42}"/>
              </a:ext>
            </a:extLst>
          </p:cNvPr>
          <p:cNvPicPr>
            <a:picLocks noChangeAspect="1"/>
          </p:cNvPicPr>
          <p:nvPr/>
        </p:nvPicPr>
        <p:blipFill>
          <a:blip r:embed="rId4"/>
          <a:stretch>
            <a:fillRect/>
          </a:stretch>
        </p:blipFill>
        <p:spPr>
          <a:xfrm>
            <a:off x="9484285" y="4446766"/>
            <a:ext cx="1711508" cy="2207276"/>
          </a:xfrm>
          <a:prstGeom prst="rect">
            <a:avLst/>
          </a:prstGeom>
        </p:spPr>
      </p:pic>
      <p:pic>
        <p:nvPicPr>
          <p:cNvPr id="12" name="Picture 11">
            <a:extLst>
              <a:ext uri="{FF2B5EF4-FFF2-40B4-BE49-F238E27FC236}">
                <a16:creationId xmlns:a16="http://schemas.microsoft.com/office/drawing/2014/main" id="{30C4F577-D93E-ED5B-7A52-9306763E788B}"/>
              </a:ext>
            </a:extLst>
          </p:cNvPr>
          <p:cNvPicPr>
            <a:picLocks noChangeAspect="1"/>
          </p:cNvPicPr>
          <p:nvPr/>
        </p:nvPicPr>
        <p:blipFill>
          <a:blip r:embed="rId5"/>
          <a:stretch>
            <a:fillRect/>
          </a:stretch>
        </p:blipFill>
        <p:spPr>
          <a:xfrm>
            <a:off x="7576742" y="4459396"/>
            <a:ext cx="1711508" cy="2194646"/>
          </a:xfrm>
          <a:prstGeom prst="rect">
            <a:avLst/>
          </a:prstGeom>
        </p:spPr>
      </p:pic>
      <p:sp>
        <p:nvSpPr>
          <p:cNvPr id="15" name="TextBox 14">
            <a:extLst>
              <a:ext uri="{FF2B5EF4-FFF2-40B4-BE49-F238E27FC236}">
                <a16:creationId xmlns:a16="http://schemas.microsoft.com/office/drawing/2014/main" id="{8EFD3310-FAB7-4D1B-72B3-009284EB21A2}"/>
              </a:ext>
            </a:extLst>
          </p:cNvPr>
          <p:cNvSpPr txBox="1"/>
          <p:nvPr/>
        </p:nvSpPr>
        <p:spPr>
          <a:xfrm>
            <a:off x="266700" y="90953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EVERYTHING YOU NEED</a:t>
            </a:r>
            <a:endParaRPr lang="en-US" sz="2200" b="1" i="0" spc="100" baseline="0" dirty="0">
              <a:solidFill>
                <a:srgbClr val="C8102E"/>
              </a:solidFill>
              <a:latin typeface="Obvia" panose="02000506040000020004" pitchFamily="50" charset="0"/>
            </a:endParaRPr>
          </a:p>
        </p:txBody>
      </p:sp>
    </p:spTree>
    <p:extLst>
      <p:ext uri="{BB962C8B-B14F-4D97-AF65-F5344CB8AC3E}">
        <p14:creationId xmlns:p14="http://schemas.microsoft.com/office/powerpoint/2010/main" val="10789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90953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USA LACROSSE CERTIFICATION</a:t>
            </a:r>
            <a:endParaRPr lang="en-US" sz="2200" b="1" i="0" spc="100" baseline="0" dirty="0">
              <a:solidFill>
                <a:srgbClr val="C8102E"/>
              </a:solidFill>
              <a:latin typeface="Obvia" panose="02000506040000020004" pitchFamily="50" charset="0"/>
            </a:endParaRPr>
          </a:p>
        </p:txBody>
      </p:sp>
      <p:sp>
        <p:nvSpPr>
          <p:cNvPr id="4" name="TextBox 3">
            <a:extLst>
              <a:ext uri="{FF2B5EF4-FFF2-40B4-BE49-F238E27FC236}">
                <a16:creationId xmlns:a16="http://schemas.microsoft.com/office/drawing/2014/main" id="{039F203F-102B-144D-879C-D1F5052849EC}"/>
              </a:ext>
            </a:extLst>
          </p:cNvPr>
          <p:cNvSpPr txBox="1"/>
          <p:nvPr/>
        </p:nvSpPr>
        <p:spPr>
          <a:xfrm>
            <a:off x="820277" y="1326734"/>
            <a:ext cx="10921157" cy="5324535"/>
          </a:xfrm>
          <a:prstGeom prst="rect">
            <a:avLst/>
          </a:prstGeom>
          <a:noFill/>
        </p:spPr>
        <p:txBody>
          <a:bodyPr wrap="square" lIns="91440" tIns="45720" rIns="91440" bIns="45720" rtlCol="0" anchor="t">
            <a:spAutoFit/>
          </a:bodyPr>
          <a:lstStyle/>
          <a:p>
            <a:pPr marL="285750" indent="-285750">
              <a:buFont typeface="Arial"/>
              <a:buChar char="•"/>
            </a:pPr>
            <a:r>
              <a:rPr lang="en-US" sz="2000" b="1" dirty="0">
                <a:solidFill>
                  <a:srgbClr val="00205B"/>
                </a:solidFill>
                <a:latin typeface="Acumin Pro"/>
              </a:rPr>
              <a:t>Certified Trainers</a:t>
            </a:r>
            <a:endParaRPr lang="en-US" sz="2000" b="1" dirty="0">
              <a:solidFill>
                <a:srgbClr val="000000"/>
              </a:solidFill>
              <a:latin typeface="Acumin Pro"/>
              <a:cs typeface="Calibri"/>
            </a:endParaRPr>
          </a:p>
          <a:p>
            <a:pPr marL="742950" lvl="1" indent="-285750">
              <a:buFont typeface="Arial"/>
              <a:buChar char="•"/>
            </a:pPr>
            <a:r>
              <a:rPr lang="en-US" sz="2000" dirty="0">
                <a:solidFill>
                  <a:srgbClr val="00205B"/>
                </a:solidFill>
                <a:latin typeface="Acumin Pro"/>
                <a:cs typeface="Calibri"/>
              </a:rPr>
              <a:t>One trainer per 20 officials</a:t>
            </a:r>
          </a:p>
          <a:p>
            <a:pPr marL="742950" lvl="1" indent="-285750">
              <a:buFont typeface="Arial"/>
              <a:buChar char="•"/>
            </a:pPr>
            <a:r>
              <a:rPr lang="en-US" sz="2000" dirty="0">
                <a:solidFill>
                  <a:srgbClr val="00205B"/>
                </a:solidFill>
                <a:latin typeface="Acumin Pro"/>
                <a:cs typeface="Calibri"/>
              </a:rPr>
              <a:t>Establish a LEAD TRAINER too coordinate group</a:t>
            </a:r>
          </a:p>
          <a:p>
            <a:pPr marL="742950" lvl="1" indent="-285750">
              <a:buFont typeface="Arial"/>
              <a:buChar char="•"/>
            </a:pPr>
            <a:r>
              <a:rPr lang="en-US" sz="2000" dirty="0">
                <a:solidFill>
                  <a:srgbClr val="00205B"/>
                </a:solidFill>
                <a:latin typeface="Acumin Pro"/>
                <a:cs typeface="Calibri"/>
              </a:rPr>
              <a:t>Divide virtual classes amongst certified trainers</a:t>
            </a:r>
          </a:p>
          <a:p>
            <a:pPr marL="742950" lvl="1" indent="-285750">
              <a:buFont typeface="Arial"/>
              <a:buChar char="•"/>
            </a:pPr>
            <a:r>
              <a:rPr lang="en-US" sz="2000" dirty="0">
                <a:solidFill>
                  <a:srgbClr val="00205B"/>
                </a:solidFill>
                <a:latin typeface="Acumin Pro"/>
                <a:cs typeface="Calibri"/>
              </a:rPr>
              <a:t>All trainers attend in-person classes and lead separate portions</a:t>
            </a:r>
          </a:p>
          <a:p>
            <a:pPr marL="285750" indent="-285750">
              <a:buFont typeface="Arial"/>
              <a:buChar char="•"/>
            </a:pPr>
            <a:r>
              <a:rPr lang="en-US" sz="2000" b="1" dirty="0">
                <a:solidFill>
                  <a:srgbClr val="00205B"/>
                </a:solidFill>
                <a:latin typeface="Acumin Pro"/>
                <a:cs typeface="Calibri"/>
              </a:rPr>
              <a:t>Certified Observers</a:t>
            </a:r>
          </a:p>
          <a:p>
            <a:pPr marL="742950" lvl="1" indent="-285750">
              <a:buFont typeface="Arial"/>
              <a:buChar char="•"/>
            </a:pPr>
            <a:r>
              <a:rPr lang="en-US" sz="2000" dirty="0">
                <a:solidFill>
                  <a:srgbClr val="00205B"/>
                </a:solidFill>
                <a:latin typeface="Acumin Pro"/>
                <a:cs typeface="Calibri"/>
              </a:rPr>
              <a:t>Observers can lead on-field training</a:t>
            </a:r>
          </a:p>
          <a:p>
            <a:pPr marL="742950" lvl="1" indent="-285750">
              <a:buFont typeface="Arial"/>
              <a:buChar char="•"/>
            </a:pPr>
            <a:r>
              <a:rPr lang="en-US" sz="2000" dirty="0">
                <a:solidFill>
                  <a:srgbClr val="00205B"/>
                </a:solidFill>
                <a:latin typeface="Acumin Pro"/>
                <a:cs typeface="Calibri"/>
              </a:rPr>
              <a:t>Provide anecdotal feedback</a:t>
            </a:r>
          </a:p>
          <a:p>
            <a:pPr marL="742950" lvl="1" indent="-285750">
              <a:buFont typeface="Arial"/>
              <a:buChar char="•"/>
            </a:pPr>
            <a:r>
              <a:rPr lang="en-US" sz="2000" dirty="0">
                <a:solidFill>
                  <a:srgbClr val="00205B"/>
                </a:solidFill>
                <a:latin typeface="Acumin Pro"/>
                <a:cs typeface="Calibri"/>
              </a:rPr>
              <a:t>Formal evaluations if officials are new or looking to move up</a:t>
            </a:r>
          </a:p>
          <a:p>
            <a:pPr marL="285750" indent="-285750">
              <a:buFont typeface="Arial"/>
              <a:buChar char="•"/>
            </a:pPr>
            <a:r>
              <a:rPr lang="en-US" sz="2000" b="1" dirty="0">
                <a:solidFill>
                  <a:srgbClr val="00205B"/>
                </a:solidFill>
                <a:latin typeface="Acumin Pro"/>
                <a:cs typeface="Calibri"/>
              </a:rPr>
              <a:t>Certified Assignors</a:t>
            </a:r>
          </a:p>
          <a:p>
            <a:pPr marL="742950" lvl="1" indent="-285750">
              <a:buFont typeface="Arial"/>
              <a:buChar char="•"/>
            </a:pPr>
            <a:r>
              <a:rPr lang="en-US" sz="2000" dirty="0">
                <a:solidFill>
                  <a:srgbClr val="00205B"/>
                </a:solidFill>
                <a:latin typeface="Acumin Pro"/>
                <a:cs typeface="Calibri"/>
              </a:rPr>
              <a:t>Should be on-hand to show continuity</a:t>
            </a:r>
          </a:p>
          <a:p>
            <a:pPr marL="742950" lvl="1" indent="-285750">
              <a:buFont typeface="Arial"/>
              <a:buChar char="•"/>
            </a:pPr>
            <a:r>
              <a:rPr lang="en-US" sz="2000" dirty="0">
                <a:solidFill>
                  <a:srgbClr val="00205B"/>
                </a:solidFill>
                <a:latin typeface="Acumin Pro"/>
                <a:cs typeface="Calibri"/>
              </a:rPr>
              <a:t>Could also be trainers and observers</a:t>
            </a:r>
          </a:p>
          <a:p>
            <a:pPr marL="742950" lvl="1" indent="-285750">
              <a:buFont typeface="Arial"/>
              <a:buChar char="•"/>
            </a:pPr>
            <a:r>
              <a:rPr lang="en-US" sz="2000" dirty="0">
                <a:solidFill>
                  <a:srgbClr val="00205B"/>
                </a:solidFill>
                <a:latin typeface="Acumin Pro"/>
                <a:cs typeface="Calibri"/>
              </a:rPr>
              <a:t>Should observe on-field training</a:t>
            </a:r>
          </a:p>
          <a:p>
            <a:pPr marL="742950" lvl="1" indent="-285750">
              <a:buFont typeface="Arial"/>
              <a:buChar char="•"/>
            </a:pPr>
            <a:r>
              <a:rPr lang="en-US" sz="2000" dirty="0">
                <a:solidFill>
                  <a:srgbClr val="00205B"/>
                </a:solidFill>
                <a:latin typeface="Acumin Pro"/>
                <a:cs typeface="Calibri"/>
              </a:rPr>
              <a:t>Should observe scrimmages</a:t>
            </a:r>
          </a:p>
          <a:p>
            <a:pPr marL="285750" indent="-285750">
              <a:buFont typeface="Arial"/>
              <a:buChar char="•"/>
            </a:pPr>
            <a:r>
              <a:rPr lang="en-US" sz="2000" b="1" dirty="0">
                <a:solidFill>
                  <a:srgbClr val="00205B"/>
                </a:solidFill>
                <a:latin typeface="Acumin Pro"/>
                <a:cs typeface="Calibri"/>
              </a:rPr>
              <a:t>Guest Speakers</a:t>
            </a:r>
          </a:p>
          <a:p>
            <a:pPr marL="742950" lvl="1" indent="-285750">
              <a:buFont typeface="Arial"/>
              <a:buChar char="•"/>
            </a:pPr>
            <a:r>
              <a:rPr lang="en-US" sz="2000" dirty="0">
                <a:solidFill>
                  <a:srgbClr val="00205B"/>
                </a:solidFill>
                <a:latin typeface="Acumin Pro"/>
                <a:cs typeface="Calibri"/>
              </a:rPr>
              <a:t>Do you have any superstar officials (NILOA, PLL, NLL)?</a:t>
            </a:r>
          </a:p>
          <a:p>
            <a:pPr marL="742950" lvl="1" indent="-285750">
              <a:buFont typeface="Arial"/>
              <a:buChar char="•"/>
            </a:pPr>
            <a:r>
              <a:rPr lang="en-US" sz="2000" dirty="0">
                <a:solidFill>
                  <a:srgbClr val="00205B"/>
                </a:solidFill>
                <a:latin typeface="Acumin Pro"/>
                <a:cs typeface="Calibri"/>
              </a:rPr>
              <a:t>Guests from other associations – great for virtual</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itle 5">
            <a:extLst>
              <a:ext uri="{FF2B5EF4-FFF2-40B4-BE49-F238E27FC236}">
                <a16:creationId xmlns:a16="http://schemas.microsoft.com/office/drawing/2014/main" id="{3AA4F0B0-BACD-55D8-E604-5BCCD355FCBA}"/>
              </a:ext>
            </a:extLst>
          </p:cNvPr>
          <p:cNvSpPr>
            <a:spLocks noGrp="1"/>
          </p:cNvSpPr>
          <p:nvPr>
            <p:ph type="title"/>
          </p:nvPr>
        </p:nvSpPr>
        <p:spPr>
          <a:xfrm>
            <a:off x="266700" y="279400"/>
            <a:ext cx="10515600" cy="717193"/>
          </a:xfrm>
        </p:spPr>
        <p:txBody>
          <a:bodyPr/>
          <a:lstStyle/>
          <a:p>
            <a:r>
              <a:rPr lang="en-US" sz="5500" b="1" spc="300" dirty="0">
                <a:solidFill>
                  <a:srgbClr val="00205B"/>
                </a:solidFill>
                <a:latin typeface="Alt Gothic Comp ATF"/>
              </a:rPr>
              <a:t>WHO SHOULD LEAD THE TRAINING?</a:t>
            </a:r>
            <a:endParaRPr lang="en-US" dirty="0"/>
          </a:p>
        </p:txBody>
      </p:sp>
    </p:spTree>
    <p:extLst>
      <p:ext uri="{BB962C8B-B14F-4D97-AF65-F5344CB8AC3E}">
        <p14:creationId xmlns:p14="http://schemas.microsoft.com/office/powerpoint/2010/main" val="112656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952693"/>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FOUR LEARNING STYLES</a:t>
            </a:r>
            <a:endParaRPr lang="en-US" b="1" dirty="0">
              <a:latin typeface="Obvia" panose="02000506040000020004" pitchFamily="50" charset="0"/>
            </a:endParaRP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graphicFrame>
        <p:nvGraphicFramePr>
          <p:cNvPr id="6" name="Diagram 6">
            <a:extLst>
              <a:ext uri="{FF2B5EF4-FFF2-40B4-BE49-F238E27FC236}">
                <a16:creationId xmlns:a16="http://schemas.microsoft.com/office/drawing/2014/main" id="{7AFEB0B6-BA50-303E-B186-56F2AF5F0F20}"/>
              </a:ext>
            </a:extLst>
          </p:cNvPr>
          <p:cNvGraphicFramePr/>
          <p:nvPr>
            <p:extLst>
              <p:ext uri="{D42A27DB-BD31-4B8C-83A1-F6EECF244321}">
                <p14:modId xmlns:p14="http://schemas.microsoft.com/office/powerpoint/2010/main" val="1335099406"/>
              </p:ext>
            </p:extLst>
          </p:nvPr>
        </p:nvGraphicFramePr>
        <p:xfrm>
          <a:off x="1082598" y="1638932"/>
          <a:ext cx="10026804" cy="4345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17281E4E-90FE-77BB-6EBC-2C0FC72558B8}"/>
              </a:ext>
            </a:extLst>
          </p:cNvPr>
          <p:cNvSpPr>
            <a:spLocks noGrp="1"/>
          </p:cNvSpPr>
          <p:nvPr>
            <p:ph type="title"/>
          </p:nvPr>
        </p:nvSpPr>
        <p:spPr/>
        <p:txBody>
          <a:bodyPr/>
          <a:lstStyle/>
          <a:p>
            <a:r>
              <a:rPr lang="en-US" dirty="0"/>
              <a:t>UNDERSTANDING ADULT LEARNERS</a:t>
            </a:r>
          </a:p>
        </p:txBody>
      </p:sp>
    </p:spTree>
    <p:extLst>
      <p:ext uri="{BB962C8B-B14F-4D97-AF65-F5344CB8AC3E}">
        <p14:creationId xmlns:p14="http://schemas.microsoft.com/office/powerpoint/2010/main" val="327854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A6C56-EA2A-E24E-A4DC-704C322033DF}"/>
              </a:ext>
            </a:extLst>
          </p:cNvPr>
          <p:cNvSpPr txBox="1"/>
          <p:nvPr/>
        </p:nvSpPr>
        <p:spPr>
          <a:xfrm>
            <a:off x="266700" y="91261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WHAT </a:t>
            </a:r>
            <a:r>
              <a:rPr lang="en-US" sz="2200" b="1" u="sng" spc="100" dirty="0">
                <a:solidFill>
                  <a:srgbClr val="C8102E"/>
                </a:solidFill>
                <a:latin typeface="Obvia" panose="02000506040000020004" pitchFamily="50" charset="0"/>
                <a:cs typeface="Obvia Wide Medium"/>
              </a:rPr>
              <a:t>NOT</a:t>
            </a:r>
            <a:r>
              <a:rPr lang="en-US" sz="2200" b="1" spc="100" dirty="0">
                <a:solidFill>
                  <a:srgbClr val="C8102E"/>
                </a:solidFill>
                <a:latin typeface="Obvia" panose="02000506040000020004" pitchFamily="50" charset="0"/>
                <a:cs typeface="Obvia Wide Medium"/>
              </a:rPr>
              <a:t> TO DO</a:t>
            </a:r>
            <a:endParaRPr lang="en-US" sz="2200" b="1" i="0" spc="100" baseline="0" dirty="0">
              <a:solidFill>
                <a:srgbClr val="C8102E"/>
              </a:solidFill>
              <a:latin typeface="Obvia" panose="02000506040000020004" pitchFamily="50" charset="0"/>
            </a:endParaRPr>
          </a:p>
        </p:txBody>
      </p:sp>
      <p:sp>
        <p:nvSpPr>
          <p:cNvPr id="4" name="TextBox 3">
            <a:extLst>
              <a:ext uri="{FF2B5EF4-FFF2-40B4-BE49-F238E27FC236}">
                <a16:creationId xmlns:a16="http://schemas.microsoft.com/office/drawing/2014/main" id="{5B5DF788-F9DE-D741-92E7-A0398357BFF9}"/>
              </a:ext>
            </a:extLst>
          </p:cNvPr>
          <p:cNvSpPr txBox="1"/>
          <p:nvPr/>
        </p:nvSpPr>
        <p:spPr>
          <a:xfrm>
            <a:off x="924246" y="1305596"/>
            <a:ext cx="8030308" cy="5262979"/>
          </a:xfrm>
          <a:prstGeom prst="rect">
            <a:avLst/>
          </a:prstGeom>
          <a:noFill/>
        </p:spPr>
        <p:txBody>
          <a:bodyPr wrap="square" lIns="91440" tIns="45720" rIns="91440" bIns="45720" rtlCol="0" anchor="t">
            <a:spAutoFit/>
          </a:bodyPr>
          <a:lstStyle/>
          <a:p>
            <a:r>
              <a:rPr lang="en-US" sz="2400" b="1" dirty="0">
                <a:solidFill>
                  <a:srgbClr val="00205B"/>
                </a:solidFill>
                <a:latin typeface="Acumin Pro"/>
              </a:rPr>
              <a:t>READ</a:t>
            </a:r>
          </a:p>
          <a:p>
            <a:pPr marL="285750" indent="-285750">
              <a:buFont typeface="Arial"/>
              <a:buChar char="•"/>
            </a:pPr>
            <a:r>
              <a:rPr lang="en-US" sz="2400" dirty="0">
                <a:solidFill>
                  <a:srgbClr val="00205B"/>
                </a:solidFill>
                <a:latin typeface="Acumin Pro"/>
              </a:rPr>
              <a:t>Simply reading presentations can be boring</a:t>
            </a:r>
          </a:p>
          <a:p>
            <a:pPr marL="285750" indent="-285750">
              <a:buFont typeface="Arial"/>
              <a:buChar char="•"/>
            </a:pPr>
            <a:r>
              <a:rPr lang="en-US" sz="2400" dirty="0">
                <a:solidFill>
                  <a:srgbClr val="00205B"/>
                </a:solidFill>
                <a:latin typeface="Acumin Pro"/>
              </a:rPr>
              <a:t>Most learners will have already read the material before you do</a:t>
            </a:r>
          </a:p>
          <a:p>
            <a:r>
              <a:rPr lang="en-US" sz="2400" b="1" dirty="0">
                <a:solidFill>
                  <a:srgbClr val="00205B"/>
                </a:solidFill>
                <a:latin typeface="Acumin Pro"/>
              </a:rPr>
              <a:t>Story Time </a:t>
            </a:r>
          </a:p>
          <a:p>
            <a:pPr marL="285750" indent="-285750">
              <a:buFont typeface="Arial"/>
              <a:buChar char="•"/>
            </a:pPr>
            <a:r>
              <a:rPr lang="en-US" sz="2400" dirty="0">
                <a:solidFill>
                  <a:srgbClr val="00205B"/>
                </a:solidFill>
                <a:latin typeface="Acumin Pro"/>
              </a:rPr>
              <a:t>Give brief examples, not long stories</a:t>
            </a:r>
          </a:p>
          <a:p>
            <a:pPr marL="285750" indent="-285750">
              <a:buFont typeface="Arial"/>
              <a:buChar char="•"/>
            </a:pPr>
            <a:r>
              <a:rPr lang="en-US" sz="2400" dirty="0">
                <a:solidFill>
                  <a:srgbClr val="00205B"/>
                </a:solidFill>
                <a:latin typeface="Acumin Pro"/>
              </a:rPr>
              <a:t>You are not there to "one-up" the class</a:t>
            </a:r>
          </a:p>
          <a:p>
            <a:r>
              <a:rPr lang="en-US" sz="2400" b="1" dirty="0">
                <a:solidFill>
                  <a:srgbClr val="00205B"/>
                </a:solidFill>
                <a:latin typeface="Acumin Pro"/>
              </a:rPr>
              <a:t>Go Off on Tangents</a:t>
            </a:r>
          </a:p>
          <a:p>
            <a:pPr marL="285750" indent="-285750">
              <a:buFont typeface="Arial"/>
              <a:buChar char="•"/>
            </a:pPr>
            <a:r>
              <a:rPr lang="en-US" sz="2400" dirty="0">
                <a:solidFill>
                  <a:srgbClr val="00205B"/>
                </a:solidFill>
                <a:latin typeface="Acumin Pro"/>
              </a:rPr>
              <a:t>We all have passion subjects, know what yours is and avoid too much time</a:t>
            </a:r>
          </a:p>
          <a:p>
            <a:pPr marL="285750" indent="-285750">
              <a:buFont typeface="Arial"/>
              <a:buChar char="•"/>
            </a:pPr>
            <a:r>
              <a:rPr lang="en-US" sz="2400" dirty="0">
                <a:solidFill>
                  <a:srgbClr val="00205B"/>
                </a:solidFill>
                <a:latin typeface="Acumin Pro"/>
              </a:rPr>
              <a:t>Don't "underteach" one subject to make time for another</a:t>
            </a:r>
          </a:p>
          <a:p>
            <a:r>
              <a:rPr lang="en-US" sz="2400" b="1" dirty="0">
                <a:solidFill>
                  <a:srgbClr val="00205B"/>
                </a:solidFill>
                <a:latin typeface="Acumin Pro"/>
              </a:rPr>
              <a:t>Lecture</a:t>
            </a:r>
          </a:p>
          <a:p>
            <a:pPr marL="285750" indent="-285750">
              <a:buFont typeface="Arial"/>
              <a:buChar char="•"/>
            </a:pPr>
            <a:r>
              <a:rPr lang="en-US" sz="2400" dirty="0">
                <a:solidFill>
                  <a:srgbClr val="00205B"/>
                </a:solidFill>
                <a:latin typeface="Acumin Pro"/>
                <a:cs typeface="Calibri" panose="020F0502020204030204"/>
              </a:rPr>
              <a:t>Don't talk down to your audience</a:t>
            </a:r>
          </a:p>
          <a:p>
            <a:pPr marL="285750" indent="-285750">
              <a:buFont typeface="Arial"/>
              <a:buChar char="•"/>
            </a:pPr>
            <a:r>
              <a:rPr lang="en-US" sz="2400" dirty="0">
                <a:solidFill>
                  <a:srgbClr val="00205B"/>
                </a:solidFill>
                <a:latin typeface="Acumin Pro"/>
                <a:cs typeface="Calibri" panose="020F0502020204030204"/>
              </a:rPr>
              <a:t>Engage them in the process</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2EB3BAD7-1EBF-D5A8-FD0E-979BB27E93C3}"/>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itle 5">
            <a:extLst>
              <a:ext uri="{FF2B5EF4-FFF2-40B4-BE49-F238E27FC236}">
                <a16:creationId xmlns:a16="http://schemas.microsoft.com/office/drawing/2014/main" id="{54B74560-C00F-A12A-0707-B24DB759922F}"/>
              </a:ext>
            </a:extLst>
          </p:cNvPr>
          <p:cNvSpPr>
            <a:spLocks noGrp="1"/>
          </p:cNvSpPr>
          <p:nvPr>
            <p:ph type="title"/>
          </p:nvPr>
        </p:nvSpPr>
        <p:spPr>
          <a:xfrm>
            <a:off x="266700" y="279400"/>
            <a:ext cx="10515600" cy="727467"/>
          </a:xfrm>
        </p:spPr>
        <p:txBody>
          <a:bodyPr/>
          <a:lstStyle/>
          <a:p>
            <a:r>
              <a:rPr lang="en-US" dirty="0"/>
              <a:t>HOW TO CREATE AN ENGAGING CLASS</a:t>
            </a:r>
          </a:p>
        </p:txBody>
      </p:sp>
    </p:spTree>
    <p:extLst>
      <p:ext uri="{BB962C8B-B14F-4D97-AF65-F5344CB8AC3E}">
        <p14:creationId xmlns:p14="http://schemas.microsoft.com/office/powerpoint/2010/main" val="5188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855830-FDB9-2D5F-495D-F0812CDF01ED}"/>
              </a:ext>
            </a:extLst>
          </p:cNvPr>
          <p:cNvSpPr txBox="1"/>
          <p:nvPr/>
        </p:nvSpPr>
        <p:spPr>
          <a:xfrm>
            <a:off x="266700" y="922003"/>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WHAT </a:t>
            </a:r>
            <a:r>
              <a:rPr lang="en-US" sz="2200" b="1" u="sng" spc="100" dirty="0">
                <a:solidFill>
                  <a:srgbClr val="C8102E"/>
                </a:solidFill>
                <a:latin typeface="Obvia" panose="02000506040000020004" pitchFamily="50" charset="0"/>
                <a:cs typeface="Obvia Wide Medium"/>
              </a:rPr>
              <a:t>TO</a:t>
            </a:r>
            <a:r>
              <a:rPr lang="en-US" sz="2200" b="1" spc="100" dirty="0">
                <a:solidFill>
                  <a:srgbClr val="C8102E"/>
                </a:solidFill>
                <a:latin typeface="Obvia" panose="02000506040000020004" pitchFamily="50" charset="0"/>
                <a:cs typeface="Obvia Wide Medium"/>
              </a:rPr>
              <a:t> DO</a:t>
            </a:r>
            <a:endParaRPr lang="en-US" sz="2200" b="1" i="0" spc="100" baseline="0" dirty="0">
              <a:solidFill>
                <a:srgbClr val="C8102E"/>
              </a:solidFill>
              <a:latin typeface="Obvia" panose="02000506040000020004" pitchFamily="50" charset="0"/>
            </a:endParaRPr>
          </a:p>
        </p:txBody>
      </p:sp>
      <p:sp>
        <p:nvSpPr>
          <p:cNvPr id="15" name="Slide Number Placeholder 2">
            <a:extLst>
              <a:ext uri="{FF2B5EF4-FFF2-40B4-BE49-F238E27FC236}">
                <a16:creationId xmlns:a16="http://schemas.microsoft.com/office/drawing/2014/main" id="{2C70D979-9005-FBA0-33CB-61A2574C5D36}"/>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dirty="0">
              <a:latin typeface="Alt Gothic Comp ATF Blk" panose="020B0508040502040204" pitchFamily="34" charset="77"/>
            </a:endParaRPr>
          </a:p>
        </p:txBody>
      </p:sp>
      <p:sp>
        <p:nvSpPr>
          <p:cNvPr id="17" name="TextBox 16">
            <a:extLst>
              <a:ext uri="{FF2B5EF4-FFF2-40B4-BE49-F238E27FC236}">
                <a16:creationId xmlns:a16="http://schemas.microsoft.com/office/drawing/2014/main" id="{06B8D7BE-286E-4B34-0F2F-183628FBEC1D}"/>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graphicFrame>
        <p:nvGraphicFramePr>
          <p:cNvPr id="266" name="Diagram 266">
            <a:extLst>
              <a:ext uri="{FF2B5EF4-FFF2-40B4-BE49-F238E27FC236}">
                <a16:creationId xmlns:a16="http://schemas.microsoft.com/office/drawing/2014/main" id="{1B85E159-4833-2790-9977-858AF672A1AF}"/>
              </a:ext>
            </a:extLst>
          </p:cNvPr>
          <p:cNvGraphicFramePr/>
          <p:nvPr>
            <p:extLst>
              <p:ext uri="{D42A27DB-BD31-4B8C-83A1-F6EECF244321}">
                <p14:modId xmlns:p14="http://schemas.microsoft.com/office/powerpoint/2010/main" val="3506898993"/>
              </p:ext>
            </p:extLst>
          </p:nvPr>
        </p:nvGraphicFramePr>
        <p:xfrm>
          <a:off x="887452" y="1528301"/>
          <a:ext cx="10417096" cy="457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C0C3885-6C0D-2CAC-5B75-0FB953F119F7}"/>
              </a:ext>
            </a:extLst>
          </p:cNvPr>
          <p:cNvSpPr>
            <a:spLocks noGrp="1"/>
          </p:cNvSpPr>
          <p:nvPr>
            <p:ph type="title"/>
          </p:nvPr>
        </p:nvSpPr>
        <p:spPr>
          <a:xfrm>
            <a:off x="266700" y="279400"/>
            <a:ext cx="10515600" cy="799387"/>
          </a:xfrm>
        </p:spPr>
        <p:txBody>
          <a:bodyPr/>
          <a:lstStyle/>
          <a:p>
            <a:r>
              <a:rPr lang="en-US" sz="5500" b="1" spc="300" dirty="0">
                <a:solidFill>
                  <a:srgbClr val="00205B"/>
                </a:solidFill>
                <a:latin typeface="Alt Gothic Comp ATF"/>
              </a:rPr>
              <a:t>HOW TO CREATE AN ENGAGING CLASS</a:t>
            </a:r>
            <a:endParaRPr lang="en-US" dirty="0"/>
          </a:p>
        </p:txBody>
      </p:sp>
    </p:spTree>
    <p:extLst>
      <p:ext uri="{BB962C8B-B14F-4D97-AF65-F5344CB8AC3E}">
        <p14:creationId xmlns:p14="http://schemas.microsoft.com/office/powerpoint/2010/main" val="125195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A6C56-EA2A-E24E-A4DC-704C322033DF}"/>
              </a:ext>
            </a:extLst>
          </p:cNvPr>
          <p:cNvSpPr txBox="1"/>
          <p:nvPr/>
        </p:nvSpPr>
        <p:spPr>
          <a:xfrm>
            <a:off x="266700" y="90953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PLAN YOUR WORK – WORK YOUR PLAN</a:t>
            </a:r>
            <a:endParaRPr lang="en-US" sz="2200" b="1" i="0" spc="100" baseline="0" dirty="0">
              <a:solidFill>
                <a:srgbClr val="C8102E"/>
              </a:solidFill>
              <a:latin typeface="Obvia" panose="02000506040000020004" pitchFamily="50" charset="0"/>
            </a:endParaRPr>
          </a:p>
        </p:txBody>
      </p:sp>
      <p:sp>
        <p:nvSpPr>
          <p:cNvPr id="4" name="TextBox 3">
            <a:extLst>
              <a:ext uri="{FF2B5EF4-FFF2-40B4-BE49-F238E27FC236}">
                <a16:creationId xmlns:a16="http://schemas.microsoft.com/office/drawing/2014/main" id="{5B5DF788-F9DE-D741-92E7-A0398357BFF9}"/>
              </a:ext>
            </a:extLst>
          </p:cNvPr>
          <p:cNvSpPr txBox="1"/>
          <p:nvPr/>
        </p:nvSpPr>
        <p:spPr>
          <a:xfrm>
            <a:off x="305944" y="1340426"/>
            <a:ext cx="10437112" cy="4524315"/>
          </a:xfrm>
          <a:prstGeom prst="rect">
            <a:avLst/>
          </a:prstGeom>
          <a:noFill/>
        </p:spPr>
        <p:txBody>
          <a:bodyPr wrap="square" lIns="91440" tIns="45720" rIns="91440" bIns="45720" rtlCol="0" anchor="t">
            <a:spAutoFit/>
          </a:bodyPr>
          <a:lstStyle/>
          <a:p>
            <a:r>
              <a:rPr lang="en-US" dirty="0">
                <a:solidFill>
                  <a:srgbClr val="00205B"/>
                </a:solidFill>
                <a:latin typeface="Acumin Pro"/>
              </a:rPr>
              <a:t>An effective LOA training program for Returning Officials takes planning, execution and reflection. These officials have "heard it all" and finding an annual, repeatable system that works for your association and your officials is the key to success.  Supervising and executing a training program is hard work!</a:t>
            </a:r>
            <a:endParaRPr lang="en-US" dirty="0" err="1">
              <a:solidFill>
                <a:srgbClr val="00205B"/>
              </a:solidFill>
              <a:latin typeface="Acumin Pro"/>
              <a:cs typeface="Calibri" panose="020F0502020204030204"/>
            </a:endParaRPr>
          </a:p>
          <a:p>
            <a:endParaRPr lang="en-US" dirty="0">
              <a:solidFill>
                <a:srgbClr val="00205B"/>
              </a:solidFill>
              <a:latin typeface="Acumin Pro"/>
            </a:endParaRPr>
          </a:p>
          <a:p>
            <a:r>
              <a:rPr lang="en-US" dirty="0">
                <a:solidFill>
                  <a:srgbClr val="00205B"/>
                </a:solidFill>
                <a:latin typeface="Acumin Pro"/>
              </a:rPr>
              <a:t>One of the biggest challenges for any association will be finding the "worker bees" and engaging them through financial compensation, peer recognition and other forms of extrinsic and intrinsic motivation.  These members are the "lifeblood" of your association and should be held in high regard.  Better or extra assignments should not be used as incentives.</a:t>
            </a:r>
          </a:p>
          <a:p>
            <a:endParaRPr lang="en-US" dirty="0">
              <a:solidFill>
                <a:srgbClr val="00205B"/>
              </a:solidFill>
              <a:latin typeface="Acumin Pro"/>
            </a:endParaRPr>
          </a:p>
          <a:p>
            <a:r>
              <a:rPr lang="en-US" dirty="0">
                <a:solidFill>
                  <a:srgbClr val="00205B"/>
                </a:solidFill>
                <a:latin typeface="Acumin Pro"/>
              </a:rPr>
              <a:t>USA Lacrosse &amp; the Men's Officials Education Development Team believe our goal is to provide you with the "tools" necessary to conduct your training, your way.  Each association has different needs, and our resources will help you meet those needs.  You can do this and do it well!</a:t>
            </a:r>
          </a:p>
          <a:p>
            <a:endParaRPr lang="en-US" dirty="0">
              <a:solidFill>
                <a:srgbClr val="00205B"/>
              </a:solidFill>
              <a:latin typeface="Acumin Pro"/>
            </a:endParaRPr>
          </a:p>
          <a:p>
            <a:r>
              <a:rPr lang="en-US" dirty="0">
                <a:solidFill>
                  <a:srgbClr val="00205B"/>
                </a:solidFill>
                <a:latin typeface="Acumin Pro"/>
              </a:rPr>
              <a:t>We wish you the best and as always, please contact us of you need any assistance.</a:t>
            </a:r>
          </a:p>
          <a:p>
            <a:r>
              <a:rPr lang="en-US" dirty="0">
                <a:solidFill>
                  <a:srgbClr val="00205B"/>
                </a:solidFill>
                <a:latin typeface="Acumin Pro"/>
                <a:hlinkClick r:id="rId2"/>
              </a:rPr>
              <a:t>mjoyner@usalacrosse.com</a:t>
            </a:r>
            <a:endParaRPr lang="en-US" dirty="0">
              <a:solidFill>
                <a:srgbClr val="00205B"/>
              </a:solidFill>
              <a:latin typeface="Acumin Pro"/>
            </a:endParaRP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B760BE25-6841-B5E9-0624-583F906FFB54}"/>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itle 5">
            <a:extLst>
              <a:ext uri="{FF2B5EF4-FFF2-40B4-BE49-F238E27FC236}">
                <a16:creationId xmlns:a16="http://schemas.microsoft.com/office/drawing/2014/main" id="{7225EEF5-53E1-2BF4-0AF6-EEC3AC513BDF}"/>
              </a:ext>
            </a:extLst>
          </p:cNvPr>
          <p:cNvSpPr>
            <a:spLocks noGrp="1"/>
          </p:cNvSpPr>
          <p:nvPr>
            <p:ph type="title"/>
          </p:nvPr>
        </p:nvSpPr>
        <p:spPr/>
        <p:txBody>
          <a:bodyPr/>
          <a:lstStyle/>
          <a:p>
            <a:r>
              <a:rPr lang="en-US" sz="5500" b="1" spc="300" dirty="0">
                <a:solidFill>
                  <a:srgbClr val="00205B"/>
                </a:solidFill>
                <a:latin typeface="Alt Gothic Comp ATF"/>
              </a:rPr>
              <a:t>FINAL THOUGHTS</a:t>
            </a:r>
            <a:endParaRPr lang="en-US" dirty="0"/>
          </a:p>
        </p:txBody>
      </p:sp>
    </p:spTree>
    <p:extLst>
      <p:ext uri="{BB962C8B-B14F-4D97-AF65-F5344CB8AC3E}">
        <p14:creationId xmlns:p14="http://schemas.microsoft.com/office/powerpoint/2010/main" val="253350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05750-BE83-F008-C7A0-54AFE31F787D}"/>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104329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5619-58B8-1D13-3AEA-C5F709069989}"/>
              </a:ext>
            </a:extLst>
          </p:cNvPr>
          <p:cNvSpPr>
            <a:spLocks noGrp="1"/>
          </p:cNvSpPr>
          <p:nvPr>
            <p:ph type="title"/>
          </p:nvPr>
        </p:nvSpPr>
        <p:spPr/>
        <p:txBody>
          <a:bodyPr/>
          <a:lstStyle/>
          <a:p>
            <a:r>
              <a:rPr lang="en-US" dirty="0"/>
              <a:t>OVERVIEW</a:t>
            </a:r>
          </a:p>
        </p:txBody>
      </p:sp>
      <p:sp>
        <p:nvSpPr>
          <p:cNvPr id="3" name="TextBox 2">
            <a:extLst>
              <a:ext uri="{FF2B5EF4-FFF2-40B4-BE49-F238E27FC236}">
                <a16:creationId xmlns:a16="http://schemas.microsoft.com/office/drawing/2014/main" id="{92627E77-DFB1-91A4-F452-E3D9259906A3}"/>
              </a:ext>
            </a:extLst>
          </p:cNvPr>
          <p:cNvSpPr txBox="1"/>
          <p:nvPr/>
        </p:nvSpPr>
        <p:spPr>
          <a:xfrm>
            <a:off x="266700" y="1318301"/>
            <a:ext cx="11353371" cy="4473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dirty="0">
                <a:latin typeface="Acumin Pro"/>
                <a:cs typeface="Obvia Wide Medium"/>
              </a:rPr>
              <a:t>The USA Lacrosse Men’s Officials Education Development Team has developed this program and associated materials to help you train, retain and grow your local officials.  </a:t>
            </a:r>
            <a:r>
              <a:rPr lang="en-US" dirty="0">
                <a:latin typeface="Acumin Pro"/>
                <a:ea typeface="Calibri"/>
                <a:cs typeface="Obvia Wide Medium"/>
              </a:rPr>
              <a:t>The materials are designed for two distinct groups of officials; New &amp; Returning.</a:t>
            </a:r>
          </a:p>
          <a:p>
            <a:pPr>
              <a:spcAft>
                <a:spcPts val="400"/>
              </a:spcAft>
            </a:pPr>
            <a:endParaRPr lang="en-US" sz="1200" b="1" dirty="0">
              <a:latin typeface="Acumin Pro"/>
              <a:ea typeface="Calibri"/>
              <a:cs typeface="Obvia Wide Medium"/>
            </a:endParaRPr>
          </a:p>
          <a:p>
            <a:pPr>
              <a:spcAft>
                <a:spcPts val="400"/>
              </a:spcAft>
            </a:pPr>
            <a:r>
              <a:rPr lang="en-US" b="1" dirty="0">
                <a:latin typeface="Acumin Pro"/>
                <a:ea typeface="Calibri"/>
                <a:cs typeface="Obvia Wide Medium"/>
              </a:rPr>
              <a:t>NEW OFFICIALS</a:t>
            </a:r>
          </a:p>
          <a:p>
            <a:pPr>
              <a:spcAft>
                <a:spcPts val="400"/>
              </a:spcAft>
            </a:pPr>
            <a:r>
              <a:rPr lang="en-US" dirty="0">
                <a:latin typeface="Acumin Pro"/>
                <a:ea typeface="Calibri"/>
                <a:cs typeface="Obvia Wide Medium"/>
              </a:rPr>
              <a:t>The materials for your new officials, both adults and juniors, are detailed and inclusive. You should have everything you need to train this group.</a:t>
            </a:r>
          </a:p>
          <a:p>
            <a:pPr>
              <a:spcAft>
                <a:spcPts val="400"/>
              </a:spcAft>
            </a:pPr>
            <a:endParaRPr lang="en-US" sz="1200" b="1" dirty="0">
              <a:latin typeface="Acumin Pro"/>
              <a:ea typeface="Calibri"/>
              <a:cs typeface="Obvia Wide Medium"/>
            </a:endParaRPr>
          </a:p>
          <a:p>
            <a:pPr>
              <a:spcAft>
                <a:spcPts val="400"/>
              </a:spcAft>
            </a:pPr>
            <a:r>
              <a:rPr lang="en-US" b="1" dirty="0">
                <a:latin typeface="Acumin Pro"/>
                <a:ea typeface="Calibri"/>
                <a:cs typeface="Obvia Wide Medium"/>
              </a:rPr>
              <a:t>RETURNING OFFICIALS</a:t>
            </a:r>
          </a:p>
          <a:p>
            <a:pPr>
              <a:spcAft>
                <a:spcPts val="400"/>
              </a:spcAft>
            </a:pPr>
            <a:r>
              <a:rPr lang="en-US" dirty="0">
                <a:latin typeface="Acumin Pro"/>
                <a:ea typeface="Calibri"/>
                <a:cs typeface="Obvia Wide Medium"/>
              </a:rPr>
              <a:t>The materials for returning officials are a suggested program.  Training has changed for returning officials.  Many associations are using a hybrid approach with officials needing to complete a certain amount of self-study prior to in-person or virtual sessions.</a:t>
            </a:r>
            <a:endParaRPr lang="en-US" dirty="0">
              <a:latin typeface="Acumin Pro"/>
              <a:ea typeface="Calibri"/>
              <a:cs typeface="Calibri"/>
            </a:endParaRPr>
          </a:p>
          <a:p>
            <a:pPr>
              <a:spcAft>
                <a:spcPts val="400"/>
              </a:spcAft>
            </a:pPr>
            <a:endParaRPr lang="en-US" sz="1200" dirty="0">
              <a:latin typeface="Acumin Pro"/>
              <a:ea typeface="Calibri"/>
              <a:cs typeface="Calibri"/>
            </a:endParaRPr>
          </a:p>
          <a:p>
            <a:pPr>
              <a:spcAft>
                <a:spcPts val="400"/>
              </a:spcAft>
            </a:pPr>
            <a:r>
              <a:rPr lang="en-US" dirty="0">
                <a:latin typeface="Acumin Pro"/>
                <a:ea typeface="Calibri"/>
                <a:cs typeface="Calibri"/>
              </a:rPr>
              <a:t>We hope these materials will give you a good baseline to conduct your training.  Please feel free to contact Marty Joyner, Manager, Men’s Officials Development with any questions or comments on the materials.</a:t>
            </a:r>
          </a:p>
        </p:txBody>
      </p:sp>
      <p:sp>
        <p:nvSpPr>
          <p:cNvPr id="4" name="TextBox 3">
            <a:extLst>
              <a:ext uri="{FF2B5EF4-FFF2-40B4-BE49-F238E27FC236}">
                <a16:creationId xmlns:a16="http://schemas.microsoft.com/office/drawing/2014/main" id="{C2438742-DA71-C017-C64E-3D57EE1D5FF2}"/>
              </a:ext>
            </a:extLst>
          </p:cNvPr>
          <p:cNvSpPr txBox="1"/>
          <p:nvPr/>
        </p:nvSpPr>
        <p:spPr>
          <a:xfrm>
            <a:off x="266700" y="887414"/>
            <a:ext cx="8271125" cy="430887"/>
          </a:xfrm>
          <a:prstGeom prst="rect">
            <a:avLst/>
          </a:prstGeom>
          <a:noFill/>
        </p:spPr>
        <p:txBody>
          <a:bodyPr wrap="square">
            <a:spAutoFit/>
          </a:bodyPr>
          <a:lstStyle/>
          <a:p>
            <a:r>
              <a:rPr lang="en-US" sz="2200" b="1" dirty="0">
                <a:solidFill>
                  <a:srgbClr val="C8102E"/>
                </a:solidFill>
                <a:latin typeface="Obvia" panose="02000506040000020004" pitchFamily="50" charset="0"/>
                <a:cs typeface="Arial"/>
              </a:rPr>
              <a:t>HOW TO USE THIS PROGRAM &amp; MATERIALS</a:t>
            </a:r>
            <a:endParaRPr lang="en-US" sz="2200" b="1" dirty="0">
              <a:solidFill>
                <a:srgbClr val="000000"/>
              </a:solidFill>
              <a:latin typeface="Obvia" panose="02000506040000020004" pitchFamily="50" charset="0"/>
              <a:cs typeface="Calibri" panose="020F0502020204030204"/>
            </a:endParaRPr>
          </a:p>
        </p:txBody>
      </p:sp>
    </p:spTree>
    <p:extLst>
      <p:ext uri="{BB962C8B-B14F-4D97-AF65-F5344CB8AC3E}">
        <p14:creationId xmlns:p14="http://schemas.microsoft.com/office/powerpoint/2010/main" val="43739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dirty="0">
              <a:latin typeface="Alt Gothic Comp ATF Blk" panose="020B0508040502040204" pitchFamily="34" charset="77"/>
            </a:endParaRPr>
          </a:p>
        </p:txBody>
      </p:sp>
      <p:sp>
        <p:nvSpPr>
          <p:cNvPr id="6" name="TextBox 5">
            <a:extLst>
              <a:ext uri="{FF2B5EF4-FFF2-40B4-BE49-F238E27FC236}">
                <a16:creationId xmlns:a16="http://schemas.microsoft.com/office/drawing/2014/main" id="{327F153C-46A4-034B-AB7B-364152805417}"/>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graphicFrame>
        <p:nvGraphicFramePr>
          <p:cNvPr id="7" name="Content Placeholder 2">
            <a:extLst>
              <a:ext uri="{FF2B5EF4-FFF2-40B4-BE49-F238E27FC236}">
                <a16:creationId xmlns:a16="http://schemas.microsoft.com/office/drawing/2014/main" id="{16172B42-8631-96A2-6FFF-BC50896E1094}"/>
              </a:ext>
            </a:extLst>
          </p:cNvPr>
          <p:cNvGraphicFramePr>
            <a:graphicFrameLocks noGrp="1"/>
          </p:cNvGraphicFramePr>
          <p:nvPr>
            <p:extLst>
              <p:ext uri="{D42A27DB-BD31-4B8C-83A1-F6EECF244321}">
                <p14:modId xmlns:p14="http://schemas.microsoft.com/office/powerpoint/2010/main" val="3836809314"/>
              </p:ext>
            </p:extLst>
          </p:nvPr>
        </p:nvGraphicFramePr>
        <p:xfrm>
          <a:off x="1637082" y="1168137"/>
          <a:ext cx="9145218" cy="5176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60BB5C6D-49C8-67CB-5D82-919B7FCFA148}"/>
              </a:ext>
            </a:extLst>
          </p:cNvPr>
          <p:cNvSpPr>
            <a:spLocks noGrp="1"/>
          </p:cNvSpPr>
          <p:nvPr>
            <p:ph type="title"/>
          </p:nvPr>
        </p:nvSpPr>
        <p:spPr/>
        <p:txBody>
          <a:bodyPr/>
          <a:lstStyle/>
          <a:p>
            <a:r>
              <a:rPr lang="en-US" sz="5500" b="1" spc="300" dirty="0">
                <a:solidFill>
                  <a:srgbClr val="00205B"/>
                </a:solidFill>
                <a:latin typeface="Alt Gothic Comp ATF"/>
              </a:rPr>
              <a:t>QUESTIONS TO ANSWER</a:t>
            </a:r>
            <a:endParaRPr lang="en-US" dirty="0"/>
          </a:p>
        </p:txBody>
      </p:sp>
      <p:sp>
        <p:nvSpPr>
          <p:cNvPr id="8" name="TextBox 7">
            <a:extLst>
              <a:ext uri="{FF2B5EF4-FFF2-40B4-BE49-F238E27FC236}">
                <a16:creationId xmlns:a16="http://schemas.microsoft.com/office/drawing/2014/main" id="{8568B23B-03DA-BA8C-008D-744898FBB0E3}"/>
              </a:ext>
            </a:extLst>
          </p:cNvPr>
          <p:cNvSpPr txBox="1"/>
          <p:nvPr/>
        </p:nvSpPr>
        <p:spPr>
          <a:xfrm>
            <a:off x="266700" y="887414"/>
            <a:ext cx="7304573" cy="430887"/>
          </a:xfrm>
          <a:prstGeom prst="rect">
            <a:avLst/>
          </a:prstGeom>
          <a:noFill/>
        </p:spPr>
        <p:txBody>
          <a:bodyPr wrap="square">
            <a:spAutoFit/>
          </a:bodyPr>
          <a:lstStyle/>
          <a:p>
            <a:r>
              <a:rPr lang="en-US" sz="2200" b="1" dirty="0">
                <a:solidFill>
                  <a:srgbClr val="C8102E"/>
                </a:solidFill>
                <a:latin typeface="Obvia" panose="02000506040000020004" pitchFamily="50" charset="0"/>
                <a:cs typeface="Arial"/>
              </a:rPr>
              <a:t>SETUP THE PLAN THAT WORKS BEST FOR YOUR LOA</a:t>
            </a:r>
            <a:endParaRPr lang="en-US" sz="2200" b="1" dirty="0">
              <a:solidFill>
                <a:srgbClr val="000000"/>
              </a:solidFill>
              <a:latin typeface="Obvia" panose="02000506040000020004" pitchFamily="50" charset="0"/>
              <a:cs typeface="Calibri" panose="020F0502020204030204"/>
            </a:endParaRPr>
          </a:p>
        </p:txBody>
      </p:sp>
    </p:spTree>
    <p:extLst>
      <p:ext uri="{BB962C8B-B14F-4D97-AF65-F5344CB8AC3E}">
        <p14:creationId xmlns:p14="http://schemas.microsoft.com/office/powerpoint/2010/main" val="18853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4</a:t>
            </a:fld>
            <a:endParaRPr lang="en-US" b="1" dirty="0">
              <a:latin typeface="Alt Gothic Comp ATF Blk" panose="020B0508040502040204" pitchFamily="34" charset="77"/>
            </a:endParaRPr>
          </a:p>
        </p:txBody>
      </p:sp>
      <p:graphicFrame>
        <p:nvGraphicFramePr>
          <p:cNvPr id="7" name="Diagram 7">
            <a:extLst>
              <a:ext uri="{FF2B5EF4-FFF2-40B4-BE49-F238E27FC236}">
                <a16:creationId xmlns:a16="http://schemas.microsoft.com/office/drawing/2014/main" id="{0A4595BB-D524-26CD-04FC-0C63193F1D0B}"/>
              </a:ext>
            </a:extLst>
          </p:cNvPr>
          <p:cNvGraphicFramePr/>
          <p:nvPr>
            <p:extLst>
              <p:ext uri="{D42A27DB-BD31-4B8C-83A1-F6EECF244321}">
                <p14:modId xmlns:p14="http://schemas.microsoft.com/office/powerpoint/2010/main" val="101940646"/>
              </p:ext>
            </p:extLst>
          </p:nvPr>
        </p:nvGraphicFramePr>
        <p:xfrm>
          <a:off x="998108" y="985775"/>
          <a:ext cx="10389219" cy="616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3" name="TextBox 342">
            <a:extLst>
              <a:ext uri="{FF2B5EF4-FFF2-40B4-BE49-F238E27FC236}">
                <a16:creationId xmlns:a16="http://schemas.microsoft.com/office/drawing/2014/main" id="{6280AEAB-1BAA-A4C5-99EA-C6B6BE86FCCF}"/>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532" name="TextBox 531">
            <a:extLst>
              <a:ext uri="{FF2B5EF4-FFF2-40B4-BE49-F238E27FC236}">
                <a16:creationId xmlns:a16="http://schemas.microsoft.com/office/drawing/2014/main" id="{D1DCB1B1-A177-21A8-A2B2-AA9F9419098B}"/>
              </a:ext>
            </a:extLst>
          </p:cNvPr>
          <p:cNvSpPr txBox="1"/>
          <p:nvPr/>
        </p:nvSpPr>
        <p:spPr>
          <a:xfrm>
            <a:off x="266700" y="1245597"/>
            <a:ext cx="103817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5B"/>
                </a:solidFill>
                <a:latin typeface="Acumin Pro"/>
                <a:cs typeface="Arial"/>
              </a:rPr>
              <a:t>Learning has been redefined in the modern world.  No longer do we need to be in-person for all activities. Officiating is a "people-business" as parts of our curriculum are better delivered in-person.​</a:t>
            </a:r>
            <a:r>
              <a:rPr lang="en-US" dirty="0">
                <a:latin typeface="Acumin Pro"/>
                <a:cs typeface="Arial"/>
              </a:rPr>
              <a:t>​</a:t>
            </a:r>
            <a:endParaRPr lang="en-US" dirty="0">
              <a:cs typeface="Calibri"/>
            </a:endParaRPr>
          </a:p>
        </p:txBody>
      </p:sp>
      <p:sp>
        <p:nvSpPr>
          <p:cNvPr id="3" name="Title 2">
            <a:extLst>
              <a:ext uri="{FF2B5EF4-FFF2-40B4-BE49-F238E27FC236}">
                <a16:creationId xmlns:a16="http://schemas.microsoft.com/office/drawing/2014/main" id="{3F11A22A-926D-DB46-4018-3F2544867592}"/>
              </a:ext>
            </a:extLst>
          </p:cNvPr>
          <p:cNvSpPr>
            <a:spLocks noGrp="1"/>
          </p:cNvSpPr>
          <p:nvPr>
            <p:ph type="title"/>
          </p:nvPr>
        </p:nvSpPr>
        <p:spPr/>
        <p:txBody>
          <a:bodyPr/>
          <a:lstStyle/>
          <a:p>
            <a:r>
              <a:rPr lang="en-US" sz="5500" b="1" spc="300" dirty="0">
                <a:solidFill>
                  <a:srgbClr val="00205B"/>
                </a:solidFill>
                <a:latin typeface="Alt Gothic Comp ATF"/>
              </a:rPr>
              <a:t>LIVE FORMAT OPTIONS</a:t>
            </a:r>
            <a:endParaRPr lang="en-US" dirty="0"/>
          </a:p>
        </p:txBody>
      </p:sp>
      <p:sp>
        <p:nvSpPr>
          <p:cNvPr id="9" name="TextBox 8">
            <a:extLst>
              <a:ext uri="{FF2B5EF4-FFF2-40B4-BE49-F238E27FC236}">
                <a16:creationId xmlns:a16="http://schemas.microsoft.com/office/drawing/2014/main" id="{99B7B342-4CCA-12C8-05BF-8398DAA1CFCD}"/>
              </a:ext>
            </a:extLst>
          </p:cNvPr>
          <p:cNvSpPr txBox="1"/>
          <p:nvPr/>
        </p:nvSpPr>
        <p:spPr>
          <a:xfrm>
            <a:off x="266700" y="887414"/>
            <a:ext cx="10603358" cy="430887"/>
          </a:xfrm>
          <a:prstGeom prst="rect">
            <a:avLst/>
          </a:prstGeom>
          <a:noFill/>
        </p:spPr>
        <p:txBody>
          <a:bodyPr wrap="square">
            <a:spAutoFit/>
          </a:bodyPr>
          <a:lstStyle/>
          <a:p>
            <a:r>
              <a:rPr lang="en-US" sz="2200" b="1" dirty="0">
                <a:solidFill>
                  <a:srgbClr val="C8102E"/>
                </a:solidFill>
                <a:latin typeface="Obvia" panose="02000506040000020004" pitchFamily="50" charset="0"/>
                <a:cs typeface="Arial"/>
              </a:rPr>
              <a:t>POST-PANDEMIC LIFE HAS CREATED NEW LEARNING PROTOCOLS</a:t>
            </a:r>
            <a:endParaRPr lang="en-US" sz="2200" b="1" dirty="0">
              <a:solidFill>
                <a:srgbClr val="000000"/>
              </a:solidFill>
              <a:latin typeface="Obvia" panose="02000506040000020004" pitchFamily="50" charset="0"/>
              <a:cs typeface="Calibri" panose="020F0502020204030204"/>
            </a:endParaRPr>
          </a:p>
        </p:txBody>
      </p:sp>
    </p:spTree>
    <p:extLst>
      <p:ext uri="{BB962C8B-B14F-4D97-AF65-F5344CB8AC3E}">
        <p14:creationId xmlns:p14="http://schemas.microsoft.com/office/powerpoint/2010/main" val="29273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0EAEDC64-E60E-C457-6F6F-E260380947B3}"/>
              </a:ext>
            </a:extLst>
          </p:cNvPr>
          <p:cNvSpPr txBox="1">
            <a:spLocks/>
          </p:cNvSpPr>
          <p:nvPr/>
        </p:nvSpPr>
        <p:spPr>
          <a:xfrm>
            <a:off x="9267091" y="634462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5</a:t>
            </a:fld>
            <a:endParaRPr lang="en-US" b="1" dirty="0">
              <a:latin typeface="Alt Gothic Comp ATF Blk" panose="020B0508040502040204" pitchFamily="34" charset="77"/>
            </a:endParaRPr>
          </a:p>
        </p:txBody>
      </p:sp>
      <p:graphicFrame>
        <p:nvGraphicFramePr>
          <p:cNvPr id="9" name="Diagram 8">
            <a:extLst>
              <a:ext uri="{FF2B5EF4-FFF2-40B4-BE49-F238E27FC236}">
                <a16:creationId xmlns:a16="http://schemas.microsoft.com/office/drawing/2014/main" id="{8E259E8E-C6DE-B784-DD45-B0F681246820}"/>
              </a:ext>
            </a:extLst>
          </p:cNvPr>
          <p:cNvGraphicFramePr/>
          <p:nvPr>
            <p:extLst>
              <p:ext uri="{D42A27DB-BD31-4B8C-83A1-F6EECF244321}">
                <p14:modId xmlns:p14="http://schemas.microsoft.com/office/powerpoint/2010/main" val="3169658838"/>
              </p:ext>
            </p:extLst>
          </p:nvPr>
        </p:nvGraphicFramePr>
        <p:xfrm>
          <a:off x="863029" y="1168137"/>
          <a:ext cx="10515600" cy="501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4">
            <a:extLst>
              <a:ext uri="{FF2B5EF4-FFF2-40B4-BE49-F238E27FC236}">
                <a16:creationId xmlns:a16="http://schemas.microsoft.com/office/drawing/2014/main" id="{2237512A-21E8-BD40-1E81-CAF51F0EDCD8}"/>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spc="300" dirty="0">
                <a:solidFill>
                  <a:srgbClr val="C8102E"/>
                </a:solidFill>
                <a:latin typeface="Obvia Wide Medium"/>
                <a:cs typeface="Obvia Wide Medium"/>
              </a:rPr>
              <a:t>RETURNING MENS OFFICIALS TRAINING PROGRAM  GUIDE</a:t>
            </a:r>
          </a:p>
        </p:txBody>
      </p:sp>
      <p:sp>
        <p:nvSpPr>
          <p:cNvPr id="3" name="Title 2">
            <a:extLst>
              <a:ext uri="{FF2B5EF4-FFF2-40B4-BE49-F238E27FC236}">
                <a16:creationId xmlns:a16="http://schemas.microsoft.com/office/drawing/2014/main" id="{6D29C607-E151-FCFE-5897-36A40719DFE3}"/>
              </a:ext>
            </a:extLst>
          </p:cNvPr>
          <p:cNvSpPr>
            <a:spLocks noGrp="1"/>
          </p:cNvSpPr>
          <p:nvPr>
            <p:ph type="title"/>
          </p:nvPr>
        </p:nvSpPr>
        <p:spPr/>
        <p:txBody>
          <a:bodyPr/>
          <a:lstStyle/>
          <a:p>
            <a:r>
              <a:rPr lang="en-US" sz="5500" b="1" spc="300" dirty="0">
                <a:solidFill>
                  <a:srgbClr val="00205B"/>
                </a:solidFill>
                <a:latin typeface="Alt Gothic Comp ATF"/>
              </a:rPr>
              <a:t>CLASS DELIVERY OPTIONS</a:t>
            </a:r>
            <a:endParaRPr lang="en-US" dirty="0"/>
          </a:p>
        </p:txBody>
      </p:sp>
    </p:spTree>
    <p:extLst>
      <p:ext uri="{BB962C8B-B14F-4D97-AF65-F5344CB8AC3E}">
        <p14:creationId xmlns:p14="http://schemas.microsoft.com/office/powerpoint/2010/main" val="65803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871147"/>
            <a:ext cx="9396332"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DEPENDS ON YOUR LOCAL SPRING SEASON START DATE</a:t>
            </a:r>
            <a:endParaRPr lang="en-US" sz="2200" b="1" i="0" spc="100" baseline="0" dirty="0">
              <a:solidFill>
                <a:srgbClr val="C8102E"/>
              </a:solidFill>
              <a:latin typeface="Obvia" panose="02000506040000020004" pitchFamily="50" charset="0"/>
              <a:cs typeface="Obvia Wide Medium"/>
            </a:endParaRPr>
          </a:p>
        </p:txBody>
      </p:sp>
      <p:sp>
        <p:nvSpPr>
          <p:cNvPr id="4" name="TextBox 3">
            <a:extLst>
              <a:ext uri="{FF2B5EF4-FFF2-40B4-BE49-F238E27FC236}">
                <a16:creationId xmlns:a16="http://schemas.microsoft.com/office/drawing/2014/main" id="{039F203F-102B-144D-879C-D1F5052849EC}"/>
              </a:ext>
            </a:extLst>
          </p:cNvPr>
          <p:cNvSpPr txBox="1"/>
          <p:nvPr/>
        </p:nvSpPr>
        <p:spPr>
          <a:xfrm>
            <a:off x="266700" y="1372664"/>
            <a:ext cx="10212940" cy="1200329"/>
          </a:xfrm>
          <a:prstGeom prst="rect">
            <a:avLst/>
          </a:prstGeom>
          <a:noFill/>
        </p:spPr>
        <p:txBody>
          <a:bodyPr wrap="square" lIns="91440" tIns="45720" rIns="91440" bIns="45720" rtlCol="0" anchor="t">
            <a:spAutoFit/>
          </a:bodyPr>
          <a:lstStyle/>
          <a:p>
            <a:pPr marL="285750" indent="-285750">
              <a:buFont typeface="Arial"/>
              <a:buChar char="•"/>
            </a:pPr>
            <a:r>
              <a:rPr lang="en-US" sz="2400" dirty="0">
                <a:solidFill>
                  <a:srgbClr val="00205B"/>
                </a:solidFill>
                <a:latin typeface="Acumin Pro"/>
              </a:rPr>
              <a:t>Training typically starts 8-12 weeks prior to your first scrimmages</a:t>
            </a:r>
          </a:p>
          <a:p>
            <a:pPr marL="285750" indent="-285750">
              <a:buFont typeface="Arial"/>
              <a:buChar char="•"/>
            </a:pPr>
            <a:r>
              <a:rPr lang="en-US" sz="2400" dirty="0">
                <a:solidFill>
                  <a:srgbClr val="00205B"/>
                </a:solidFill>
                <a:latin typeface="Acumin Pro"/>
              </a:rPr>
              <a:t>Most training occurs in December, January, February</a:t>
            </a:r>
          </a:p>
          <a:p>
            <a:pPr marL="285750" indent="-285750">
              <a:buFont typeface="Arial"/>
              <a:buChar char="•"/>
            </a:pPr>
            <a:r>
              <a:rPr lang="en-US" sz="2400" dirty="0">
                <a:solidFill>
                  <a:srgbClr val="00205B"/>
                </a:solidFill>
                <a:latin typeface="Acumin Pro"/>
              </a:rPr>
              <a:t>Training should continue throughout the season</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6</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extBox 5">
            <a:extLst>
              <a:ext uri="{FF2B5EF4-FFF2-40B4-BE49-F238E27FC236}">
                <a16:creationId xmlns:a16="http://schemas.microsoft.com/office/drawing/2014/main" id="{834A9583-43C1-52B8-FEE4-E7BF2F6B5400}"/>
              </a:ext>
            </a:extLst>
          </p:cNvPr>
          <p:cNvSpPr txBox="1"/>
          <p:nvPr/>
        </p:nvSpPr>
        <p:spPr>
          <a:xfrm>
            <a:off x="940586" y="2589276"/>
            <a:ext cx="10500729" cy="430887"/>
          </a:xfrm>
          <a:prstGeom prst="rect">
            <a:avLst/>
          </a:prstGeom>
          <a:noFill/>
        </p:spPr>
        <p:txBody>
          <a:bodyPr wrap="square" lIns="91440" tIns="45720" rIns="91440" bIns="45720" rtlCol="0" anchor="t">
            <a:spAutoFit/>
          </a:bodyPr>
          <a:lstStyle/>
          <a:p>
            <a:pPr algn="ctr"/>
            <a:r>
              <a:rPr lang="en-US" sz="2200" b="1" spc="100" dirty="0">
                <a:solidFill>
                  <a:srgbClr val="C8102E"/>
                </a:solidFill>
                <a:latin typeface="Obvia" panose="02000506040000020004" pitchFamily="50" charset="0"/>
                <a:cs typeface="Obvia Wide Medium"/>
              </a:rPr>
              <a:t>SAMPLE SCHEDULE</a:t>
            </a:r>
            <a:endParaRPr lang="en-US" sz="2200" b="1" i="1" spc="100" dirty="0">
              <a:solidFill>
                <a:srgbClr val="C8102E"/>
              </a:solidFill>
              <a:latin typeface="Obvia" panose="02000506040000020004" pitchFamily="50" charset="0"/>
              <a:cs typeface="Obvia Wide Medium"/>
            </a:endParaRPr>
          </a:p>
        </p:txBody>
      </p:sp>
      <p:graphicFrame>
        <p:nvGraphicFramePr>
          <p:cNvPr id="9" name="Diagram 9">
            <a:extLst>
              <a:ext uri="{FF2B5EF4-FFF2-40B4-BE49-F238E27FC236}">
                <a16:creationId xmlns:a16="http://schemas.microsoft.com/office/drawing/2014/main" id="{A5563042-1806-7A54-6DC4-AF7485115BC3}"/>
              </a:ext>
            </a:extLst>
          </p:cNvPr>
          <p:cNvGraphicFramePr/>
          <p:nvPr>
            <p:extLst>
              <p:ext uri="{D42A27DB-BD31-4B8C-83A1-F6EECF244321}">
                <p14:modId xmlns:p14="http://schemas.microsoft.com/office/powerpoint/2010/main" val="1551039780"/>
              </p:ext>
            </p:extLst>
          </p:nvPr>
        </p:nvGraphicFramePr>
        <p:xfrm>
          <a:off x="940587" y="3074510"/>
          <a:ext cx="10500730" cy="350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C805E295-B163-727E-24BE-84A02455A589}"/>
              </a:ext>
            </a:extLst>
          </p:cNvPr>
          <p:cNvSpPr>
            <a:spLocks noGrp="1"/>
          </p:cNvSpPr>
          <p:nvPr>
            <p:ph type="title"/>
          </p:nvPr>
        </p:nvSpPr>
        <p:spPr>
          <a:xfrm>
            <a:off x="266700" y="279400"/>
            <a:ext cx="10515600" cy="676097"/>
          </a:xfrm>
        </p:spPr>
        <p:txBody>
          <a:bodyPr/>
          <a:lstStyle/>
          <a:p>
            <a:r>
              <a:rPr lang="en-US" sz="5500" b="1" spc="300" dirty="0">
                <a:solidFill>
                  <a:srgbClr val="00205B"/>
                </a:solidFill>
                <a:latin typeface="Alt Gothic Comp ATF"/>
              </a:rPr>
              <a:t>WHEN TO START TRAINING</a:t>
            </a:r>
            <a:endParaRPr lang="en-US" sz="5500" b="1" spc="300" dirty="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293439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graphicFrame>
        <p:nvGraphicFramePr>
          <p:cNvPr id="7" name="Content Placeholder 2">
            <a:extLst>
              <a:ext uri="{FF2B5EF4-FFF2-40B4-BE49-F238E27FC236}">
                <a16:creationId xmlns:a16="http://schemas.microsoft.com/office/drawing/2014/main" id="{C5D40FDA-FF87-D973-8C34-F5445E066FEC}"/>
              </a:ext>
            </a:extLst>
          </p:cNvPr>
          <p:cNvGraphicFramePr>
            <a:graphicFrameLocks noGrp="1"/>
          </p:cNvGraphicFramePr>
          <p:nvPr>
            <p:extLst>
              <p:ext uri="{D42A27DB-BD31-4B8C-83A1-F6EECF244321}">
                <p14:modId xmlns:p14="http://schemas.microsoft.com/office/powerpoint/2010/main" val="2641238262"/>
              </p:ext>
            </p:extLst>
          </p:nvPr>
        </p:nvGraphicFramePr>
        <p:xfrm>
          <a:off x="1682739" y="1302034"/>
          <a:ext cx="7683522" cy="5547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8" name="TextBox 217">
            <a:extLst>
              <a:ext uri="{FF2B5EF4-FFF2-40B4-BE49-F238E27FC236}">
                <a16:creationId xmlns:a16="http://schemas.microsoft.com/office/drawing/2014/main" id="{ACEF8A3C-37F7-F2F6-E80F-6AB10374572E}"/>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3" name="Title 2">
            <a:extLst>
              <a:ext uri="{FF2B5EF4-FFF2-40B4-BE49-F238E27FC236}">
                <a16:creationId xmlns:a16="http://schemas.microsoft.com/office/drawing/2014/main" id="{F270A6EF-0864-BCA9-A873-2D07D0426A09}"/>
              </a:ext>
            </a:extLst>
          </p:cNvPr>
          <p:cNvSpPr>
            <a:spLocks noGrp="1"/>
          </p:cNvSpPr>
          <p:nvPr>
            <p:ph type="title"/>
          </p:nvPr>
        </p:nvSpPr>
        <p:spPr/>
        <p:txBody>
          <a:bodyPr/>
          <a:lstStyle/>
          <a:p>
            <a:r>
              <a:rPr lang="en-US" sz="5500" b="1" spc="300" dirty="0">
                <a:solidFill>
                  <a:srgbClr val="00205B"/>
                </a:solidFill>
                <a:latin typeface="Alt Gothic Comp ATF"/>
              </a:rPr>
              <a:t>HOW TO CREATE YOUR LOA CURRICULUM</a:t>
            </a:r>
            <a:endParaRPr lang="en-US" sz="5500" b="1" spc="300" dirty="0">
              <a:solidFill>
                <a:srgbClr val="00205B"/>
              </a:solidFill>
              <a:latin typeface="Alt Gothic Comp ATF" panose="020B0608040502040204" pitchFamily="34" charset="77"/>
            </a:endParaRPr>
          </a:p>
        </p:txBody>
      </p:sp>
      <p:sp>
        <p:nvSpPr>
          <p:cNvPr id="4" name="TextBox 3">
            <a:extLst>
              <a:ext uri="{FF2B5EF4-FFF2-40B4-BE49-F238E27FC236}">
                <a16:creationId xmlns:a16="http://schemas.microsoft.com/office/drawing/2014/main" id="{DE5D8B9D-9323-8BB1-1C10-A0C9F0B2110F}"/>
              </a:ext>
            </a:extLst>
          </p:cNvPr>
          <p:cNvSpPr txBox="1"/>
          <p:nvPr/>
        </p:nvSpPr>
        <p:spPr>
          <a:xfrm>
            <a:off x="266700" y="871147"/>
            <a:ext cx="9396332"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CONSIDER ALL STAKEHOLDERS</a:t>
            </a:r>
            <a:endParaRPr lang="en-US" sz="2200" b="1" i="0" spc="100" baseline="0" dirty="0">
              <a:solidFill>
                <a:srgbClr val="C8102E"/>
              </a:solidFill>
              <a:latin typeface="Obvia" panose="02000506040000020004" pitchFamily="50" charset="0"/>
              <a:cs typeface="Obvia Wide Medium"/>
            </a:endParaRPr>
          </a:p>
        </p:txBody>
      </p:sp>
    </p:spTree>
    <p:extLst>
      <p:ext uri="{BB962C8B-B14F-4D97-AF65-F5344CB8AC3E}">
        <p14:creationId xmlns:p14="http://schemas.microsoft.com/office/powerpoint/2010/main" val="369433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8</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9" name="TextBox 8">
            <a:extLst>
              <a:ext uri="{FF2B5EF4-FFF2-40B4-BE49-F238E27FC236}">
                <a16:creationId xmlns:a16="http://schemas.microsoft.com/office/drawing/2014/main" id="{E3B11809-55BB-0D38-A500-A994F817B97E}"/>
              </a:ext>
            </a:extLst>
          </p:cNvPr>
          <p:cNvSpPr txBox="1"/>
          <p:nvPr/>
        </p:nvSpPr>
        <p:spPr>
          <a:xfrm>
            <a:off x="266700" y="1012954"/>
            <a:ext cx="10632687"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spcAft>
                <a:spcPts val="600"/>
              </a:spcAft>
            </a:pPr>
            <a:r>
              <a:rPr lang="en-US" sz="2400" dirty="0">
                <a:solidFill>
                  <a:srgbClr val="C8102E"/>
                </a:solidFill>
                <a:latin typeface="Obvia" panose="02000506040000020004" pitchFamily="50" charset="0"/>
                <a:cs typeface="Arial"/>
              </a:rPr>
              <a:t>Use the US Lacrosse Planning Checklist Provided ​</a:t>
            </a:r>
            <a:endParaRPr lang="en-US" sz="2400" dirty="0">
              <a:latin typeface="Obvia" panose="02000506040000020004" pitchFamily="50" charset="0"/>
              <a:ea typeface="Calibri" panose="020F0502020204030204"/>
              <a:cs typeface="Calibri" panose="020F0502020204030204"/>
            </a:endParaRPr>
          </a:p>
          <a:p>
            <a:pPr marL="640080" lvl="2" indent="-457200">
              <a:spcAft>
                <a:spcPts val="600"/>
              </a:spcAft>
              <a:buFont typeface="Wingdings"/>
              <a:buChar char="ü"/>
            </a:pPr>
            <a:r>
              <a:rPr lang="en-US" sz="2400" dirty="0">
                <a:solidFill>
                  <a:srgbClr val="00205B"/>
                </a:solidFill>
                <a:latin typeface="Acumin Pro"/>
                <a:cs typeface="Arial"/>
              </a:rPr>
              <a:t>Use the USA Lacrosse Training Plan Checklist</a:t>
            </a:r>
          </a:p>
          <a:p>
            <a:pPr marL="640080" lvl="2" indent="-457200">
              <a:spcAft>
                <a:spcPts val="600"/>
              </a:spcAft>
              <a:buFont typeface="Wingdings"/>
              <a:buChar char="ü"/>
            </a:pPr>
            <a:r>
              <a:rPr lang="en-US" sz="2400" dirty="0">
                <a:solidFill>
                  <a:srgbClr val="00205B"/>
                </a:solidFill>
                <a:latin typeface="Acumin Pro"/>
                <a:cs typeface="Arial"/>
              </a:rPr>
              <a:t>Plan Early, Specifically, and Name Owners​</a:t>
            </a:r>
          </a:p>
          <a:p>
            <a:pPr marL="640080" lvl="2" indent="-457200">
              <a:spcAft>
                <a:spcPts val="600"/>
              </a:spcAft>
              <a:buFont typeface="Wingdings"/>
              <a:buChar char="ü"/>
            </a:pPr>
            <a:r>
              <a:rPr lang="en-US" sz="2400" dirty="0">
                <a:solidFill>
                  <a:srgbClr val="00205B"/>
                </a:solidFill>
                <a:latin typeface="Acumin Pro"/>
                <a:cs typeface="Arial"/>
              </a:rPr>
              <a:t>Communicate and Confirm ​</a:t>
            </a:r>
          </a:p>
          <a:p>
            <a:pPr marL="640080" lvl="2" indent="-457200">
              <a:spcAft>
                <a:spcPts val="600"/>
              </a:spcAft>
              <a:buFont typeface="Wingdings"/>
              <a:buChar char="ü"/>
            </a:pPr>
            <a:r>
              <a:rPr lang="en-US" sz="2400" dirty="0">
                <a:solidFill>
                  <a:srgbClr val="00205B"/>
                </a:solidFill>
                <a:latin typeface="Acumin Pro"/>
                <a:cs typeface="Arial"/>
              </a:rPr>
              <a:t>Establish Pre-Requisites for Returning Officials</a:t>
            </a:r>
          </a:p>
          <a:p>
            <a:pPr marL="640080" lvl="3" indent="-457200">
              <a:spcAft>
                <a:spcPts val="600"/>
              </a:spcAft>
              <a:buFont typeface="Wingdings"/>
              <a:buChar char="ü"/>
            </a:pPr>
            <a:r>
              <a:rPr lang="en-US" sz="2400" dirty="0">
                <a:solidFill>
                  <a:srgbClr val="00205B"/>
                </a:solidFill>
                <a:latin typeface="Acumin Pro"/>
                <a:cs typeface="Arial"/>
              </a:rPr>
              <a:t>USA Lacrosse Recertification (test, webinar, etc.)</a:t>
            </a:r>
          </a:p>
          <a:p>
            <a:pPr marL="182880">
              <a:spcAft>
                <a:spcPts val="600"/>
              </a:spcAft>
            </a:pPr>
            <a:r>
              <a:rPr lang="en-US" sz="2400" dirty="0">
                <a:solidFill>
                  <a:srgbClr val="C8102E"/>
                </a:solidFill>
                <a:latin typeface="Obvia" panose="02000506040000020004" pitchFamily="50" charset="0"/>
                <a:cs typeface="Arial"/>
              </a:rPr>
              <a:t>Planning​</a:t>
            </a:r>
          </a:p>
          <a:p>
            <a:pPr marL="640080" lvl="2" indent="-457200">
              <a:spcAft>
                <a:spcPts val="600"/>
              </a:spcAft>
              <a:buFont typeface="Wingdings"/>
              <a:buChar char="ü"/>
            </a:pPr>
            <a:r>
              <a:rPr lang="en-US" sz="2400" dirty="0">
                <a:solidFill>
                  <a:srgbClr val="00205B"/>
                </a:solidFill>
                <a:latin typeface="Acumin Pro"/>
                <a:cs typeface="Arial"/>
              </a:rPr>
              <a:t>Prepare with USA Lacrosse Resource Tools​</a:t>
            </a:r>
          </a:p>
          <a:p>
            <a:pPr marL="640080" lvl="2" indent="-457200">
              <a:spcAft>
                <a:spcPts val="600"/>
              </a:spcAft>
              <a:buFont typeface="Wingdings"/>
              <a:buChar char="ü"/>
            </a:pPr>
            <a:r>
              <a:rPr lang="en-US" sz="2400" dirty="0">
                <a:solidFill>
                  <a:srgbClr val="00205B"/>
                </a:solidFill>
                <a:latin typeface="Acumin Pro"/>
                <a:cs typeface="Arial"/>
              </a:rPr>
              <a:t>Ask Questions With Ample Time to Get a Response​</a:t>
            </a:r>
          </a:p>
          <a:p>
            <a:pPr marL="640080" lvl="2" indent="-457200">
              <a:spcAft>
                <a:spcPts val="600"/>
              </a:spcAft>
              <a:buFont typeface="Wingdings"/>
              <a:buChar char="ü"/>
            </a:pPr>
            <a:r>
              <a:rPr lang="en-US" sz="2400" dirty="0">
                <a:solidFill>
                  <a:srgbClr val="00205B"/>
                </a:solidFill>
                <a:latin typeface="Acumin Pro"/>
                <a:cs typeface="Arial"/>
              </a:rPr>
              <a:t>Time will be your friend, or your enemy – your choice​</a:t>
            </a:r>
          </a:p>
          <a:p>
            <a:pPr marL="640080" lvl="2" indent="-457200">
              <a:spcAft>
                <a:spcPts val="600"/>
              </a:spcAft>
              <a:buFont typeface="Wingdings"/>
              <a:buChar char="ü"/>
            </a:pPr>
            <a:r>
              <a:rPr lang="en-US" sz="2400" dirty="0">
                <a:solidFill>
                  <a:srgbClr val="00205B"/>
                </a:solidFill>
                <a:latin typeface="Acumin Pro"/>
                <a:cs typeface="Arial"/>
              </a:rPr>
              <a:t>If You “Wing It”, Your Audience Will Know!</a:t>
            </a:r>
          </a:p>
        </p:txBody>
      </p:sp>
      <p:pic>
        <p:nvPicPr>
          <p:cNvPr id="10" name="Graphic 10" descr="Checklist outline">
            <a:extLst>
              <a:ext uri="{FF2B5EF4-FFF2-40B4-BE49-F238E27FC236}">
                <a16:creationId xmlns:a16="http://schemas.microsoft.com/office/drawing/2014/main" id="{2D6ADD99-2DA7-1630-F1B8-5A94F6226F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4070" y="444190"/>
            <a:ext cx="2698594" cy="2698594"/>
          </a:xfrm>
          <a:prstGeom prst="rect">
            <a:avLst/>
          </a:prstGeom>
        </p:spPr>
      </p:pic>
      <p:sp>
        <p:nvSpPr>
          <p:cNvPr id="3" name="Title 2">
            <a:extLst>
              <a:ext uri="{FF2B5EF4-FFF2-40B4-BE49-F238E27FC236}">
                <a16:creationId xmlns:a16="http://schemas.microsoft.com/office/drawing/2014/main" id="{8E4C5B3B-8FE8-AC31-53A9-ED7FB812AF10}"/>
              </a:ext>
            </a:extLst>
          </p:cNvPr>
          <p:cNvSpPr>
            <a:spLocks noGrp="1"/>
          </p:cNvSpPr>
          <p:nvPr>
            <p:ph type="title"/>
          </p:nvPr>
        </p:nvSpPr>
        <p:spPr/>
        <p:txBody>
          <a:bodyPr/>
          <a:lstStyle/>
          <a:p>
            <a:r>
              <a:rPr lang="en-US" sz="5500" b="1" spc="300" dirty="0">
                <a:solidFill>
                  <a:srgbClr val="00205B"/>
                </a:solidFill>
                <a:latin typeface="Alt Gothic Comp ATF"/>
              </a:rPr>
              <a:t>PLAN YOUR PLAN</a:t>
            </a:r>
          </a:p>
        </p:txBody>
      </p:sp>
    </p:spTree>
    <p:extLst>
      <p:ext uri="{BB962C8B-B14F-4D97-AF65-F5344CB8AC3E}">
        <p14:creationId xmlns:p14="http://schemas.microsoft.com/office/powerpoint/2010/main" val="9129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Effect transition="in" filter="fade">
                                      <p:cBhvr>
                                        <p:cTn id="39"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5DF788-F9DE-D741-92E7-A0398357BFF9}"/>
              </a:ext>
            </a:extLst>
          </p:cNvPr>
          <p:cNvSpPr txBox="1"/>
          <p:nvPr/>
        </p:nvSpPr>
        <p:spPr>
          <a:xfrm>
            <a:off x="266700" y="1167168"/>
            <a:ext cx="10706600" cy="3585597"/>
          </a:xfrm>
          <a:prstGeom prst="rect">
            <a:avLst/>
          </a:prstGeom>
          <a:noFill/>
        </p:spPr>
        <p:txBody>
          <a:bodyPr wrap="square" lIns="91440" tIns="45720" rIns="91440" bIns="45720" rtlCol="0" anchor="t">
            <a:spAutoFit/>
          </a:bodyPr>
          <a:lstStyle/>
          <a:p>
            <a:pPr marL="182880">
              <a:spcAft>
                <a:spcPts val="600"/>
              </a:spcAft>
            </a:pPr>
            <a:r>
              <a:rPr lang="en-US" sz="2400" dirty="0">
                <a:solidFill>
                  <a:srgbClr val="C8102E"/>
                </a:solidFill>
                <a:latin typeface="Obvia" panose="02000506040000020004" pitchFamily="50" charset="0"/>
                <a:cs typeface="Obvia Wide Medium"/>
              </a:rPr>
              <a:t>Clear objectives keep trainers on task</a:t>
            </a:r>
            <a:endParaRPr lang="en-US" sz="2400" dirty="0">
              <a:solidFill>
                <a:srgbClr val="C8102E"/>
              </a:solidFill>
              <a:latin typeface="Obvia" panose="02000506040000020004" pitchFamily="50" charset="0"/>
              <a:ea typeface="Calibri"/>
              <a:cs typeface="Obvia Wide Medium"/>
            </a:endParaRPr>
          </a:p>
          <a:p>
            <a:pPr marL="640080" lvl="2" indent="-285750">
              <a:spcAft>
                <a:spcPts val="600"/>
              </a:spcAft>
              <a:buFont typeface="Wingdings"/>
              <a:buChar char="ü"/>
            </a:pPr>
            <a:r>
              <a:rPr lang="en-US" sz="2400" dirty="0">
                <a:solidFill>
                  <a:srgbClr val="00205B"/>
                </a:solidFill>
                <a:latin typeface="Acumin Pro"/>
                <a:cs typeface="Obvia Wide Medium"/>
              </a:rPr>
              <a:t>What are the Learning Objectives for this class?</a:t>
            </a:r>
          </a:p>
          <a:p>
            <a:pPr marL="640080" lvl="2" indent="-285750">
              <a:spcAft>
                <a:spcPts val="600"/>
              </a:spcAft>
              <a:buFont typeface="Wingdings"/>
              <a:buChar char="ü"/>
            </a:pPr>
            <a:r>
              <a:rPr lang="en-US" sz="2400" dirty="0">
                <a:solidFill>
                  <a:srgbClr val="00205B"/>
                </a:solidFill>
                <a:latin typeface="Acumin Pro"/>
                <a:cs typeface="Obvia Wide Medium"/>
              </a:rPr>
              <a:t>How will you know if the class has learned?</a:t>
            </a:r>
          </a:p>
          <a:p>
            <a:pPr marL="640080" lvl="2" indent="-285750">
              <a:spcAft>
                <a:spcPts val="600"/>
              </a:spcAft>
              <a:buFont typeface="Wingdings"/>
              <a:buChar char="ü"/>
            </a:pPr>
            <a:r>
              <a:rPr lang="en-US" sz="2400" dirty="0">
                <a:solidFill>
                  <a:srgbClr val="00205B"/>
                </a:solidFill>
                <a:latin typeface="Acumin Pro"/>
                <a:cs typeface="Obvia Wide Medium"/>
              </a:rPr>
              <a:t>How will you remediate what has NOT been learned?</a:t>
            </a:r>
          </a:p>
          <a:p>
            <a:pPr marL="182880">
              <a:spcAft>
                <a:spcPts val="600"/>
              </a:spcAft>
            </a:pPr>
            <a:r>
              <a:rPr lang="en-US" sz="2400" dirty="0">
                <a:solidFill>
                  <a:srgbClr val="C8102E"/>
                </a:solidFill>
                <a:latin typeface="Obvia" panose="02000506040000020004" pitchFamily="50" charset="0"/>
                <a:cs typeface="Obvia Wide Medium"/>
              </a:rPr>
              <a:t>Clear objectives create clarity for participants</a:t>
            </a:r>
          </a:p>
          <a:p>
            <a:pPr marL="640080" lvl="2" indent="-285750">
              <a:spcAft>
                <a:spcPts val="600"/>
              </a:spcAft>
              <a:buFont typeface="Wingdings"/>
              <a:buChar char="ü"/>
            </a:pPr>
            <a:r>
              <a:rPr lang="en-US" sz="2400" dirty="0">
                <a:solidFill>
                  <a:srgbClr val="00205B"/>
                </a:solidFill>
                <a:latin typeface="Acumin Pro"/>
                <a:cs typeface="Obvia Wide Medium"/>
              </a:rPr>
              <a:t>Communicate at the beginning of each classroom session</a:t>
            </a:r>
          </a:p>
          <a:p>
            <a:pPr marL="640080" lvl="2" indent="-285750">
              <a:spcAft>
                <a:spcPts val="600"/>
              </a:spcAft>
              <a:buFont typeface="Wingdings"/>
              <a:buChar char="ü"/>
            </a:pPr>
            <a:r>
              <a:rPr lang="en-US" sz="2400" dirty="0">
                <a:solidFill>
                  <a:srgbClr val="00205B"/>
                </a:solidFill>
                <a:latin typeface="Acumin Pro"/>
                <a:cs typeface="Obvia Wide Medium"/>
              </a:rPr>
              <a:t>Confirm at the end of each classroom session</a:t>
            </a:r>
          </a:p>
          <a:p>
            <a:pPr marL="640080" lvl="2" indent="-285750">
              <a:spcAft>
                <a:spcPts val="600"/>
              </a:spcAft>
              <a:buFont typeface="Wingdings"/>
              <a:buChar char="ü"/>
            </a:pPr>
            <a:r>
              <a:rPr lang="en-US" sz="2400" dirty="0">
                <a:solidFill>
                  <a:srgbClr val="00205B"/>
                </a:solidFill>
                <a:latin typeface="Acumin Pro"/>
                <a:cs typeface="Obvia Wide Medium"/>
              </a:rPr>
              <a:t>Summary sheets can be helpful</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2EB3BAD7-1EBF-D5A8-FD0E-979BB27E93C3}"/>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pic>
        <p:nvPicPr>
          <p:cNvPr id="15" name="Graphic 15" descr="Bullseye with solid fill">
            <a:extLst>
              <a:ext uri="{FF2B5EF4-FFF2-40B4-BE49-F238E27FC236}">
                <a16:creationId xmlns:a16="http://schemas.microsoft.com/office/drawing/2014/main" id="{5FD9F9AF-B29B-942F-DBAA-42FAEAB690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8309" y="4048326"/>
            <a:ext cx="2652132" cy="2661425"/>
          </a:xfrm>
          <a:prstGeom prst="rect">
            <a:avLst/>
          </a:prstGeom>
        </p:spPr>
      </p:pic>
      <p:sp>
        <p:nvSpPr>
          <p:cNvPr id="3" name="Title 2">
            <a:extLst>
              <a:ext uri="{FF2B5EF4-FFF2-40B4-BE49-F238E27FC236}">
                <a16:creationId xmlns:a16="http://schemas.microsoft.com/office/drawing/2014/main" id="{D669880E-7CD7-65B9-C42D-1AEF4F846E3F}"/>
              </a:ext>
            </a:extLst>
          </p:cNvPr>
          <p:cNvSpPr>
            <a:spLocks noGrp="1"/>
          </p:cNvSpPr>
          <p:nvPr>
            <p:ph type="title"/>
          </p:nvPr>
        </p:nvSpPr>
        <p:spPr/>
        <p:txBody>
          <a:bodyPr/>
          <a:lstStyle/>
          <a:p>
            <a:r>
              <a:rPr lang="en-US" sz="5500" b="1" spc="300" dirty="0">
                <a:solidFill>
                  <a:srgbClr val="00205B"/>
                </a:solidFill>
                <a:latin typeface="Alt Gothic Comp ATF"/>
              </a:rPr>
              <a:t>ESTABLISH CLEAR OBJECTIVES</a:t>
            </a:r>
            <a:endParaRPr lang="en-US" dirty="0"/>
          </a:p>
        </p:txBody>
      </p:sp>
    </p:spTree>
    <p:extLst>
      <p:ext uri="{BB962C8B-B14F-4D97-AF65-F5344CB8AC3E}">
        <p14:creationId xmlns:p14="http://schemas.microsoft.com/office/powerpoint/2010/main" val="19793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F246980BFB2340B1C845AE60DDB038" ma:contentTypeVersion="16" ma:contentTypeDescription="Create a new document." ma:contentTypeScope="" ma:versionID="7a3c8e08b3b57451cdf4b0f26fff4a75">
  <xsd:schema xmlns:xsd="http://www.w3.org/2001/XMLSchema" xmlns:xs="http://www.w3.org/2001/XMLSchema" xmlns:p="http://schemas.microsoft.com/office/2006/metadata/properties" xmlns:ns2="f4bcc57d-5958-4083-8f93-a1c6c20683a6" xmlns:ns3="91965e93-ae8c-442d-9ec4-149738af66dd" targetNamespace="http://schemas.microsoft.com/office/2006/metadata/properties" ma:root="true" ma:fieldsID="439dac9f7af2cff4708109057b0dc24e" ns2:_="" ns3:_="">
    <xsd:import namespace="f4bcc57d-5958-4083-8f93-a1c6c20683a6"/>
    <xsd:import namespace="91965e93-ae8c-442d-9ec4-149738af66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cc57d-5958-4083-8f93-a1c6c2068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65e93-ae8c-442d-9ec4-149738af66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eac1e97-b96f-47cf-bda7-06d069336ac6}" ma:internalName="TaxCatchAll" ma:showField="CatchAllData" ma:web="91965e93-ae8c-442d-9ec4-149738af6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bcc57d-5958-4083-8f93-a1c6c20683a6">
      <Terms xmlns="http://schemas.microsoft.com/office/infopath/2007/PartnerControls"/>
    </lcf76f155ced4ddcb4097134ff3c332f>
    <TaxCatchAll xmlns="91965e93-ae8c-442d-9ec4-149738af66dd" xsi:nil="true"/>
  </documentManagement>
</p:properties>
</file>

<file path=customXml/itemProps1.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2.xml><?xml version="1.0" encoding="utf-8"?>
<ds:datastoreItem xmlns:ds="http://schemas.openxmlformats.org/officeDocument/2006/customXml" ds:itemID="{329F9498-23F9-444A-A83D-DA1AF7937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cc57d-5958-4083-8f93-a1c6c20683a6"/>
    <ds:schemaRef ds:uri="91965e93-ae8c-442d-9ec4-149738af6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5E185A-0405-4A20-BECF-0E4BABEC212F}">
  <ds:schemaRefs>
    <ds:schemaRef ds:uri="http://purl.org/dc/terms/"/>
    <ds:schemaRef ds:uri="f4bcc57d-5958-4083-8f93-a1c6c20683a6"/>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 ds:uri="91965e93-ae8c-442d-9ec4-149738af66d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ppt82B6.tmp</Template>
  <TotalTime>413</TotalTime>
  <Words>1455</Words>
  <Application>Microsoft Office PowerPoint</Application>
  <PresentationFormat>Widescreen</PresentationFormat>
  <Paragraphs>236</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Obvia</vt:lpstr>
      <vt:lpstr>Calibri</vt:lpstr>
      <vt:lpstr>Obvia Wide Medium</vt:lpstr>
      <vt:lpstr>Wingdings</vt:lpstr>
      <vt:lpstr>Alt Gothic Comp ATF</vt:lpstr>
      <vt:lpstr>Acumin Pro</vt:lpstr>
      <vt:lpstr>Alt Gothic Comp ATF Blk</vt:lpstr>
      <vt:lpstr>Arial</vt:lpstr>
      <vt:lpstr>Office Theme</vt:lpstr>
      <vt:lpstr>PowerPoint Presentation</vt:lpstr>
      <vt:lpstr>OVERVIEW</vt:lpstr>
      <vt:lpstr>QUESTIONS TO ANSWER</vt:lpstr>
      <vt:lpstr>LIVE FORMAT OPTIONS</vt:lpstr>
      <vt:lpstr>CLASS DELIVERY OPTIONS</vt:lpstr>
      <vt:lpstr>WHEN TO START TRAINING</vt:lpstr>
      <vt:lpstr>HOW TO CREATE YOUR LOA CURRICULUM</vt:lpstr>
      <vt:lpstr>PLAN YOUR PLAN</vt:lpstr>
      <vt:lpstr>ESTABLISH CLEAR OBJECTIVES</vt:lpstr>
      <vt:lpstr>TRAINING RESOURCES</vt:lpstr>
      <vt:lpstr>TRAINING RESOURCES</vt:lpstr>
      <vt:lpstr>RESOURCE DESIGN</vt:lpstr>
      <vt:lpstr>WHO SHOULD LEAD THE TRAINING?</vt:lpstr>
      <vt:lpstr>UNDERSTANDING ADULT LEARNERS</vt:lpstr>
      <vt:lpstr>HOW TO CREATE AN ENGAGING CLASS</vt:lpstr>
      <vt:lpstr>HOW TO CREATE AN ENGAGING CLASS</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Hughes, Heather</dc:creator>
  <cp:lastModifiedBy>Marty Joyner</cp:lastModifiedBy>
  <cp:revision>1076</cp:revision>
  <dcterms:created xsi:type="dcterms:W3CDTF">2020-03-20T12:22:36Z</dcterms:created>
  <dcterms:modified xsi:type="dcterms:W3CDTF">2022-11-16T21:09:06Z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0x0101004FF246980BFB2340B1C845AE60DDB038</vt:lpwstr>
  </property>
  <property fmtid="{D5CDD505-2E9C-101B-9397-08002B2CF9AE}" pid="3" name="MediaServiceImageTags">
    <vt:lpwstr/>
  </property>
</Properties>
</file>