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49"/>
  </p:notesMasterIdLst>
  <p:handoutMasterIdLst>
    <p:handoutMasterId r:id="rId50"/>
  </p:handoutMasterIdLst>
  <p:sldIdLst>
    <p:sldId id="398" r:id="rId5"/>
    <p:sldId id="268" r:id="rId6"/>
    <p:sldId id="270" r:id="rId7"/>
    <p:sldId id="271" r:id="rId8"/>
    <p:sldId id="280" r:id="rId9"/>
    <p:sldId id="272" r:id="rId10"/>
    <p:sldId id="281" r:id="rId11"/>
    <p:sldId id="275" r:id="rId12"/>
    <p:sldId id="326" r:id="rId13"/>
    <p:sldId id="363" r:id="rId14"/>
    <p:sldId id="384" r:id="rId15"/>
    <p:sldId id="283" r:id="rId16"/>
    <p:sldId id="327" r:id="rId17"/>
    <p:sldId id="285" r:id="rId18"/>
    <p:sldId id="386" r:id="rId19"/>
    <p:sldId id="388" r:id="rId20"/>
    <p:sldId id="389" r:id="rId21"/>
    <p:sldId id="292" r:id="rId22"/>
    <p:sldId id="295" r:id="rId23"/>
    <p:sldId id="296" r:id="rId24"/>
    <p:sldId id="397" r:id="rId25"/>
    <p:sldId id="299" r:id="rId26"/>
    <p:sldId id="301" r:id="rId27"/>
    <p:sldId id="390" r:id="rId28"/>
    <p:sldId id="395" r:id="rId29"/>
    <p:sldId id="396" r:id="rId30"/>
    <p:sldId id="309" r:id="rId31"/>
    <p:sldId id="300" r:id="rId32"/>
    <p:sldId id="307" r:id="rId33"/>
    <p:sldId id="391" r:id="rId34"/>
    <p:sldId id="392" r:id="rId35"/>
    <p:sldId id="315" r:id="rId36"/>
    <p:sldId id="316" r:id="rId37"/>
    <p:sldId id="364" r:id="rId38"/>
    <p:sldId id="319" r:id="rId39"/>
    <p:sldId id="393" r:id="rId40"/>
    <p:sldId id="320" r:id="rId41"/>
    <p:sldId id="324" r:id="rId42"/>
    <p:sldId id="394" r:id="rId43"/>
    <p:sldId id="361" r:id="rId44"/>
    <p:sldId id="362" r:id="rId45"/>
    <p:sldId id="381" r:id="rId46"/>
    <p:sldId id="383" r:id="rId47"/>
    <p:sldId id="263" r:id="rId48"/>
  </p:sldIdLst>
  <p:sldSz cx="12192000" cy="6858000"/>
  <p:notesSz cx="6858000" cy="9144000"/>
  <p:embeddedFontLst>
    <p:embeddedFont>
      <p:font typeface="Acumin Pro" panose="020B0604020202020204" charset="0"/>
      <p:regular r:id="rId51"/>
      <p:bold r:id="rId52"/>
      <p:italic r:id="rId53"/>
      <p:boldItalic r:id="rId54"/>
    </p:embeddedFont>
    <p:embeddedFont>
      <p:font typeface="Acumin Pro Condensed" panose="020B0604020202020204" charset="0"/>
      <p:regular r:id="rId55"/>
      <p:bold r:id="rId56"/>
      <p:italic r:id="rId57"/>
      <p:boldItalic r:id="rId58"/>
    </p:embeddedFont>
    <p:embeddedFont>
      <p:font typeface="Alt Gothic Comp ATF" panose="020B0604020202020204" charset="0"/>
      <p:regular r:id="rId59"/>
      <p:bold r:id="rId60"/>
    </p:embeddedFont>
    <p:embeddedFont>
      <p:font typeface="Alt Gothic Comp ATF Blk" panose="020B0604020202020204" charset="0"/>
      <p:bold r:id="rId61"/>
    </p:embeddedFont>
    <p:embeddedFont>
      <p:font typeface="Helvetica" panose="020B060402020202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BA1C58-3B6D-390D-F458-06DAD3527B8D}" v="7" dt="2024-10-02T17:57:23.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5"/>
    <p:restoredTop sz="59840" autoAdjust="0"/>
  </p:normalViewPr>
  <p:slideViewPr>
    <p:cSldViewPr snapToGrid="0">
      <p:cViewPr varScale="1">
        <p:scale>
          <a:sx n="61" d="100"/>
          <a:sy n="61" d="100"/>
        </p:scale>
        <p:origin x="2176" y="20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handoutMaster" Target="handoutMasters/handoutMaster1.xml"/><Relationship Id="rId55" Type="http://schemas.openxmlformats.org/officeDocument/2006/relationships/font" Target="fonts/font5.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 Id="rId5" Type="http://schemas.openxmlformats.org/officeDocument/2006/relationships/image" Target="../media/image31.jpeg"/><Relationship Id="rId4" Type="http://schemas.openxmlformats.org/officeDocument/2006/relationships/image" Target="../media/image30.png"/></Relationships>
</file>

<file path=ppt/diagrams/_rels/data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png"/><Relationship Id="rId5" Type="http://schemas.openxmlformats.org/officeDocument/2006/relationships/image" Target="../media/image31.jpeg"/><Relationship Id="rId4" Type="http://schemas.openxmlformats.org/officeDocument/2006/relationships/image" Target="../media/image3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08C5E-6642-4E21-808A-8C086E45046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9E1F193-93E4-4B1A-B19A-107D0DCFD5CA}">
      <dgm:prSet phldrT="[Text]"/>
      <dgm:spPr>
        <a:solidFill>
          <a:srgbClr val="00205B"/>
        </a:solidFill>
      </dgm:spPr>
      <dgm:t>
        <a:bodyPr/>
        <a:lstStyle/>
        <a:p>
          <a:r>
            <a:rPr lang="en-US">
              <a:latin typeface="Obvia" panose="02000503040000020004" pitchFamily="50" charset="0"/>
            </a:rPr>
            <a:t>Position</a:t>
          </a:r>
        </a:p>
      </dgm:t>
    </dgm:pt>
    <dgm:pt modelId="{61FEB79E-3403-4908-BC65-AF9D8EC820A8}" type="parTrans" cxnId="{255786C4-0C3A-4A34-8F3D-E18BDDD4E8D0}">
      <dgm:prSet/>
      <dgm:spPr/>
      <dgm:t>
        <a:bodyPr/>
        <a:lstStyle/>
        <a:p>
          <a:endParaRPr lang="en-US"/>
        </a:p>
      </dgm:t>
    </dgm:pt>
    <dgm:pt modelId="{48CC4C1F-9116-4EAF-8648-27BB4FF43F8A}" type="sibTrans" cxnId="{255786C4-0C3A-4A34-8F3D-E18BDDD4E8D0}">
      <dgm:prSet/>
      <dgm:spPr/>
      <dgm:t>
        <a:bodyPr/>
        <a:lstStyle/>
        <a:p>
          <a:endParaRPr lang="en-US"/>
        </a:p>
      </dgm:t>
    </dgm:pt>
    <dgm:pt modelId="{69146024-52D4-461E-8DC5-6FB92E350625}">
      <dgm:prSet phldrT="[Text]" custT="1"/>
      <dgm:spPr>
        <a:solidFill>
          <a:schemeClr val="bg1">
            <a:lumMod val="75000"/>
            <a:alpha val="90000"/>
          </a:schemeClr>
        </a:solidFill>
      </dgm:spPr>
      <dgm:t>
        <a:bodyPr/>
        <a:lstStyle/>
        <a:p>
          <a:pPr algn="ctr">
            <a:buNone/>
          </a:pPr>
          <a:r>
            <a:rPr lang="en-US" sz="2000">
              <a:solidFill>
                <a:srgbClr val="00205B"/>
              </a:solidFill>
              <a:latin typeface="Obvia" panose="02000503040000020004" pitchFamily="50" charset="0"/>
            </a:rPr>
            <a:t>Be in the be spot to see and make the call</a:t>
          </a:r>
        </a:p>
      </dgm:t>
    </dgm:pt>
    <dgm:pt modelId="{47F65E5B-E708-496B-AF8D-98EF91887660}" type="parTrans" cxnId="{2332862A-1E09-4DD5-9A54-6C4402F3B212}">
      <dgm:prSet/>
      <dgm:spPr/>
      <dgm:t>
        <a:bodyPr/>
        <a:lstStyle/>
        <a:p>
          <a:endParaRPr lang="en-US"/>
        </a:p>
      </dgm:t>
    </dgm:pt>
    <dgm:pt modelId="{83FF729D-9D93-4250-B695-B935E7A221EF}" type="sibTrans" cxnId="{2332862A-1E09-4DD5-9A54-6C4402F3B212}">
      <dgm:prSet/>
      <dgm:spPr/>
      <dgm:t>
        <a:bodyPr/>
        <a:lstStyle/>
        <a:p>
          <a:endParaRPr lang="en-US"/>
        </a:p>
      </dgm:t>
    </dgm:pt>
    <dgm:pt modelId="{33535375-512F-48A9-BFFD-DD61DE4A872C}">
      <dgm:prSet phldrT="[Text]"/>
      <dgm:spPr>
        <a:solidFill>
          <a:srgbClr val="00205B"/>
        </a:solidFill>
      </dgm:spPr>
      <dgm:t>
        <a:bodyPr/>
        <a:lstStyle/>
        <a:p>
          <a:r>
            <a:rPr lang="en-US">
              <a:latin typeface="Obvia" panose="02000503040000020004" pitchFamily="50" charset="0"/>
            </a:rPr>
            <a:t>Consistency</a:t>
          </a:r>
        </a:p>
      </dgm:t>
    </dgm:pt>
    <dgm:pt modelId="{0BAE75C1-10C9-4679-B263-2A19A000C573}" type="parTrans" cxnId="{CA83158E-F761-449B-9CF9-C4CCCF63D46C}">
      <dgm:prSet/>
      <dgm:spPr/>
      <dgm:t>
        <a:bodyPr/>
        <a:lstStyle/>
        <a:p>
          <a:endParaRPr lang="en-US"/>
        </a:p>
      </dgm:t>
    </dgm:pt>
    <dgm:pt modelId="{FC211EA7-4AA0-4129-9667-8A2FBBD6340B}" type="sibTrans" cxnId="{CA83158E-F761-449B-9CF9-C4CCCF63D46C}">
      <dgm:prSet/>
      <dgm:spPr/>
      <dgm:t>
        <a:bodyPr/>
        <a:lstStyle/>
        <a:p>
          <a:endParaRPr lang="en-US"/>
        </a:p>
      </dgm:t>
    </dgm:pt>
    <dgm:pt modelId="{9B681D3E-F7BA-4FBF-AA49-3968A0F6A9F6}">
      <dgm:prSet phldrT="[Text]" custT="1"/>
      <dgm:spPr>
        <a:solidFill>
          <a:schemeClr val="bg1">
            <a:lumMod val="75000"/>
            <a:alpha val="90000"/>
          </a:schemeClr>
        </a:solidFill>
      </dgm:spPr>
      <dgm:t>
        <a:bodyPr/>
        <a:lstStyle/>
        <a:p>
          <a:pPr algn="ctr">
            <a:buNone/>
          </a:pPr>
          <a:r>
            <a:rPr lang="en-US" sz="2000">
              <a:solidFill>
                <a:srgbClr val="00205B"/>
              </a:solidFill>
              <a:latin typeface="Obvia" panose="02000503040000020004" pitchFamily="50" charset="0"/>
            </a:rPr>
            <a:t>Make the same calls during the entire game</a:t>
          </a:r>
        </a:p>
      </dgm:t>
    </dgm:pt>
    <dgm:pt modelId="{04FD8E8A-3A65-4117-99EE-B0FF6A8546CE}" type="parTrans" cxnId="{5B4F76A3-5A24-4039-8B99-3B75C3692DE8}">
      <dgm:prSet/>
      <dgm:spPr/>
      <dgm:t>
        <a:bodyPr/>
        <a:lstStyle/>
        <a:p>
          <a:endParaRPr lang="en-US"/>
        </a:p>
      </dgm:t>
    </dgm:pt>
    <dgm:pt modelId="{CC07FAFD-9F8B-4B2E-805D-B388F68903E3}" type="sibTrans" cxnId="{5B4F76A3-5A24-4039-8B99-3B75C3692DE8}">
      <dgm:prSet/>
      <dgm:spPr/>
      <dgm:t>
        <a:bodyPr/>
        <a:lstStyle/>
        <a:p>
          <a:endParaRPr lang="en-US"/>
        </a:p>
      </dgm:t>
    </dgm:pt>
    <dgm:pt modelId="{A0421644-FA05-497E-8BA0-2A16A330922B}">
      <dgm:prSet phldrT="[Text]"/>
      <dgm:spPr>
        <a:solidFill>
          <a:srgbClr val="00205B"/>
        </a:solidFill>
      </dgm:spPr>
      <dgm:t>
        <a:bodyPr/>
        <a:lstStyle/>
        <a:p>
          <a:r>
            <a:rPr lang="en-US">
              <a:latin typeface="Obvia" panose="02000503040000020004" pitchFamily="50" charset="0"/>
            </a:rPr>
            <a:t>Fairness</a:t>
          </a:r>
        </a:p>
      </dgm:t>
    </dgm:pt>
    <dgm:pt modelId="{3C6517CC-5A86-442D-9879-C80A207A66C1}" type="parTrans" cxnId="{7DA35898-8E77-4EFD-BE07-766E1C24F0D0}">
      <dgm:prSet/>
      <dgm:spPr/>
      <dgm:t>
        <a:bodyPr/>
        <a:lstStyle/>
        <a:p>
          <a:endParaRPr lang="en-US"/>
        </a:p>
      </dgm:t>
    </dgm:pt>
    <dgm:pt modelId="{E37429E8-554C-44C6-8BB1-7C5C23AF7C3A}" type="sibTrans" cxnId="{7DA35898-8E77-4EFD-BE07-766E1C24F0D0}">
      <dgm:prSet/>
      <dgm:spPr/>
      <dgm:t>
        <a:bodyPr/>
        <a:lstStyle/>
        <a:p>
          <a:endParaRPr lang="en-US"/>
        </a:p>
      </dgm:t>
    </dgm:pt>
    <dgm:pt modelId="{26E6F616-8E71-425C-84F8-F8651E66B827}">
      <dgm:prSet phldrT="[Text]" custT="1"/>
      <dgm:spPr>
        <a:solidFill>
          <a:schemeClr val="bg1">
            <a:lumMod val="75000"/>
            <a:alpha val="90000"/>
          </a:schemeClr>
        </a:solidFill>
      </dgm:spPr>
      <dgm:t>
        <a:bodyPr/>
        <a:lstStyle/>
        <a:p>
          <a:pPr algn="ctr">
            <a:buNone/>
          </a:pPr>
          <a:r>
            <a:rPr lang="en-US" sz="2000" b="1">
              <a:solidFill>
                <a:srgbClr val="00205B"/>
              </a:solidFill>
              <a:latin typeface="Obvia" panose="02000503040000020004" pitchFamily="50" charset="0"/>
            </a:rPr>
            <a:t>Rules and game knowledge to promote a fair outcome</a:t>
          </a:r>
        </a:p>
      </dgm:t>
    </dgm:pt>
    <dgm:pt modelId="{310D1E0C-1774-4CD8-B549-34F25957A889}" type="parTrans" cxnId="{79CEAA4B-6B33-42E0-A6F3-EA7239FC5BFD}">
      <dgm:prSet/>
      <dgm:spPr/>
      <dgm:t>
        <a:bodyPr/>
        <a:lstStyle/>
        <a:p>
          <a:endParaRPr lang="en-US"/>
        </a:p>
      </dgm:t>
    </dgm:pt>
    <dgm:pt modelId="{F1B97FBA-75EC-4887-BA56-158086B585AB}" type="sibTrans" cxnId="{79CEAA4B-6B33-42E0-A6F3-EA7239FC5BFD}">
      <dgm:prSet/>
      <dgm:spPr/>
      <dgm:t>
        <a:bodyPr/>
        <a:lstStyle/>
        <a:p>
          <a:endParaRPr lang="en-US"/>
        </a:p>
      </dgm:t>
    </dgm:pt>
    <dgm:pt modelId="{597D0B67-CB09-4F40-8238-743D9DCF7C87}">
      <dgm:prSet phldrT="[Text]"/>
      <dgm:spPr>
        <a:solidFill>
          <a:srgbClr val="00205B"/>
        </a:solidFill>
      </dgm:spPr>
      <dgm:t>
        <a:bodyPr/>
        <a:lstStyle/>
        <a:p>
          <a:r>
            <a:rPr lang="en-US">
              <a:latin typeface="Obvia" panose="02000503040000020004" pitchFamily="50" charset="0"/>
            </a:rPr>
            <a:t>Safety</a:t>
          </a:r>
        </a:p>
      </dgm:t>
    </dgm:pt>
    <dgm:pt modelId="{26221B42-ECEA-4A59-BC0D-6E1062BA7BF2}" type="parTrans" cxnId="{D7ACA7E7-BBE3-49A2-939B-D1879986479E}">
      <dgm:prSet/>
      <dgm:spPr/>
      <dgm:t>
        <a:bodyPr/>
        <a:lstStyle/>
        <a:p>
          <a:endParaRPr lang="en-US"/>
        </a:p>
      </dgm:t>
    </dgm:pt>
    <dgm:pt modelId="{92064B27-926D-44D5-98CF-831BA6E3CBAB}" type="sibTrans" cxnId="{D7ACA7E7-BBE3-49A2-939B-D1879986479E}">
      <dgm:prSet/>
      <dgm:spPr/>
      <dgm:t>
        <a:bodyPr/>
        <a:lstStyle/>
        <a:p>
          <a:endParaRPr lang="en-US"/>
        </a:p>
      </dgm:t>
    </dgm:pt>
    <dgm:pt modelId="{32A016E2-E99B-4B2C-AE5E-4378325FE653}">
      <dgm:prSet phldrT="[Text]" custT="1"/>
      <dgm:spPr>
        <a:solidFill>
          <a:schemeClr val="bg1">
            <a:lumMod val="75000"/>
          </a:schemeClr>
        </a:solidFill>
      </dgm:spPr>
      <dgm:t>
        <a:bodyPr/>
        <a:lstStyle/>
        <a:p>
          <a:pPr algn="ctr">
            <a:buNone/>
          </a:pPr>
          <a:r>
            <a:rPr lang="en-US" sz="2000">
              <a:solidFill>
                <a:srgbClr val="00205B"/>
              </a:solidFill>
              <a:latin typeface="Obvia" panose="02000503040000020004" pitchFamily="50" charset="0"/>
            </a:rPr>
            <a:t>Priority #1 in today’s game. Make the calls</a:t>
          </a:r>
        </a:p>
      </dgm:t>
    </dgm:pt>
    <dgm:pt modelId="{2D5D9C30-71DD-4FA7-AE04-ACFBED911BBC}" type="parTrans" cxnId="{24E98DC7-C5AA-4108-9A10-1AC0F69F043A}">
      <dgm:prSet/>
      <dgm:spPr/>
      <dgm:t>
        <a:bodyPr/>
        <a:lstStyle/>
        <a:p>
          <a:endParaRPr lang="en-US"/>
        </a:p>
      </dgm:t>
    </dgm:pt>
    <dgm:pt modelId="{A46A82DA-88B3-47D8-AFA1-F7C57ECAF434}" type="sibTrans" cxnId="{24E98DC7-C5AA-4108-9A10-1AC0F69F043A}">
      <dgm:prSet/>
      <dgm:spPr/>
      <dgm:t>
        <a:bodyPr/>
        <a:lstStyle/>
        <a:p>
          <a:endParaRPr lang="en-US"/>
        </a:p>
      </dgm:t>
    </dgm:pt>
    <dgm:pt modelId="{390D6AE1-AF85-4B51-88EA-658DED9479CA}" type="pres">
      <dgm:prSet presAssocID="{2F008C5E-6642-4E21-808A-8C086E450460}" presName="Name0" presStyleCnt="0">
        <dgm:presLayoutVars>
          <dgm:dir/>
          <dgm:animLvl val="lvl"/>
          <dgm:resizeHandles val="exact"/>
        </dgm:presLayoutVars>
      </dgm:prSet>
      <dgm:spPr/>
    </dgm:pt>
    <dgm:pt modelId="{582EED04-E5B1-4D27-B32D-355EC2F86CA1}" type="pres">
      <dgm:prSet presAssocID="{09E1F193-93E4-4B1A-B19A-107D0DCFD5CA}" presName="linNode" presStyleCnt="0"/>
      <dgm:spPr/>
    </dgm:pt>
    <dgm:pt modelId="{2AD2CB66-6883-4CC3-9A47-F2B85D320EFB}" type="pres">
      <dgm:prSet presAssocID="{09E1F193-93E4-4B1A-B19A-107D0DCFD5CA}" presName="parentText" presStyleLbl="node1" presStyleIdx="0" presStyleCnt="4">
        <dgm:presLayoutVars>
          <dgm:chMax val="1"/>
          <dgm:bulletEnabled val="1"/>
        </dgm:presLayoutVars>
      </dgm:prSet>
      <dgm:spPr/>
    </dgm:pt>
    <dgm:pt modelId="{C3A94A4B-3FE5-45B7-864C-8FDA6426735D}" type="pres">
      <dgm:prSet presAssocID="{09E1F193-93E4-4B1A-B19A-107D0DCFD5CA}" presName="descendantText" presStyleLbl="alignAccFollowNode1" presStyleIdx="0" presStyleCnt="4">
        <dgm:presLayoutVars>
          <dgm:bulletEnabled val="1"/>
        </dgm:presLayoutVars>
      </dgm:prSet>
      <dgm:spPr/>
    </dgm:pt>
    <dgm:pt modelId="{2FC5028A-25C9-4D77-8372-9A0A85D08496}" type="pres">
      <dgm:prSet presAssocID="{48CC4C1F-9116-4EAF-8648-27BB4FF43F8A}" presName="sp" presStyleCnt="0"/>
      <dgm:spPr/>
    </dgm:pt>
    <dgm:pt modelId="{9F13BA89-8BBF-4128-95BF-3880728E8D08}" type="pres">
      <dgm:prSet presAssocID="{33535375-512F-48A9-BFFD-DD61DE4A872C}" presName="linNode" presStyleCnt="0"/>
      <dgm:spPr/>
    </dgm:pt>
    <dgm:pt modelId="{4EA0C857-CE9A-4874-9622-CC7273AD9970}" type="pres">
      <dgm:prSet presAssocID="{33535375-512F-48A9-BFFD-DD61DE4A872C}" presName="parentText" presStyleLbl="node1" presStyleIdx="1" presStyleCnt="4">
        <dgm:presLayoutVars>
          <dgm:chMax val="1"/>
          <dgm:bulletEnabled val="1"/>
        </dgm:presLayoutVars>
      </dgm:prSet>
      <dgm:spPr/>
    </dgm:pt>
    <dgm:pt modelId="{E6B84048-BDB9-4EF7-8B1D-6873110E773E}" type="pres">
      <dgm:prSet presAssocID="{33535375-512F-48A9-BFFD-DD61DE4A872C}" presName="descendantText" presStyleLbl="alignAccFollowNode1" presStyleIdx="1" presStyleCnt="4">
        <dgm:presLayoutVars>
          <dgm:bulletEnabled val="1"/>
        </dgm:presLayoutVars>
      </dgm:prSet>
      <dgm:spPr/>
    </dgm:pt>
    <dgm:pt modelId="{3752040A-C57F-4094-8400-CCBBED473FB8}" type="pres">
      <dgm:prSet presAssocID="{FC211EA7-4AA0-4129-9667-8A2FBBD6340B}" presName="sp" presStyleCnt="0"/>
      <dgm:spPr/>
    </dgm:pt>
    <dgm:pt modelId="{EF233746-267C-4778-967E-A3C0098FABAD}" type="pres">
      <dgm:prSet presAssocID="{A0421644-FA05-497E-8BA0-2A16A330922B}" presName="linNode" presStyleCnt="0"/>
      <dgm:spPr/>
    </dgm:pt>
    <dgm:pt modelId="{F562F625-0F3D-4C3F-8AC9-783060FA6144}" type="pres">
      <dgm:prSet presAssocID="{A0421644-FA05-497E-8BA0-2A16A330922B}" presName="parentText" presStyleLbl="node1" presStyleIdx="2" presStyleCnt="4">
        <dgm:presLayoutVars>
          <dgm:chMax val="1"/>
          <dgm:bulletEnabled val="1"/>
        </dgm:presLayoutVars>
      </dgm:prSet>
      <dgm:spPr/>
    </dgm:pt>
    <dgm:pt modelId="{0F616F10-2597-4A7D-B4EF-A23B90CB3C3B}" type="pres">
      <dgm:prSet presAssocID="{A0421644-FA05-497E-8BA0-2A16A330922B}" presName="descendantText" presStyleLbl="alignAccFollowNode1" presStyleIdx="2" presStyleCnt="4">
        <dgm:presLayoutVars>
          <dgm:bulletEnabled val="1"/>
        </dgm:presLayoutVars>
      </dgm:prSet>
      <dgm:spPr/>
    </dgm:pt>
    <dgm:pt modelId="{C9E1A03A-990A-4A54-8462-86072F312BE4}" type="pres">
      <dgm:prSet presAssocID="{E37429E8-554C-44C6-8BB1-7C5C23AF7C3A}" presName="sp" presStyleCnt="0"/>
      <dgm:spPr/>
    </dgm:pt>
    <dgm:pt modelId="{87B4F8C9-50BD-400D-A3DB-F0582C06724A}" type="pres">
      <dgm:prSet presAssocID="{597D0B67-CB09-4F40-8238-743D9DCF7C87}" presName="linNode" presStyleCnt="0"/>
      <dgm:spPr/>
    </dgm:pt>
    <dgm:pt modelId="{CC4AF566-9D66-4DF8-9380-6C4336AB9457}" type="pres">
      <dgm:prSet presAssocID="{597D0B67-CB09-4F40-8238-743D9DCF7C87}" presName="parentText" presStyleLbl="node1" presStyleIdx="3" presStyleCnt="4">
        <dgm:presLayoutVars>
          <dgm:chMax val="1"/>
          <dgm:bulletEnabled val="1"/>
        </dgm:presLayoutVars>
      </dgm:prSet>
      <dgm:spPr/>
    </dgm:pt>
    <dgm:pt modelId="{6DD9633D-3000-4B8D-8400-25977439DBDC}" type="pres">
      <dgm:prSet presAssocID="{597D0B67-CB09-4F40-8238-743D9DCF7C87}" presName="descendantText" presStyleLbl="alignAccFollowNode1" presStyleIdx="3" presStyleCnt="4">
        <dgm:presLayoutVars>
          <dgm:bulletEnabled val="1"/>
        </dgm:presLayoutVars>
      </dgm:prSet>
      <dgm:spPr/>
    </dgm:pt>
  </dgm:ptLst>
  <dgm:cxnLst>
    <dgm:cxn modelId="{0607F613-25C1-47E3-9799-E016E980C8DA}" type="presOf" srcId="{32A016E2-E99B-4B2C-AE5E-4378325FE653}" destId="{6DD9633D-3000-4B8D-8400-25977439DBDC}" srcOrd="0" destOrd="0" presId="urn:microsoft.com/office/officeart/2005/8/layout/vList5"/>
    <dgm:cxn modelId="{2332862A-1E09-4DD5-9A54-6C4402F3B212}" srcId="{09E1F193-93E4-4B1A-B19A-107D0DCFD5CA}" destId="{69146024-52D4-461E-8DC5-6FB92E350625}" srcOrd="0" destOrd="0" parTransId="{47F65E5B-E708-496B-AF8D-98EF91887660}" sibTransId="{83FF729D-9D93-4250-B695-B935E7A221EF}"/>
    <dgm:cxn modelId="{118CEC49-9E03-4BE6-9597-FA3A25CAEABA}" type="presOf" srcId="{9B681D3E-F7BA-4FBF-AA49-3968A0F6A9F6}" destId="{E6B84048-BDB9-4EF7-8B1D-6873110E773E}" srcOrd="0" destOrd="0" presId="urn:microsoft.com/office/officeart/2005/8/layout/vList5"/>
    <dgm:cxn modelId="{79CEAA4B-6B33-42E0-A6F3-EA7239FC5BFD}" srcId="{A0421644-FA05-497E-8BA0-2A16A330922B}" destId="{26E6F616-8E71-425C-84F8-F8651E66B827}" srcOrd="0" destOrd="0" parTransId="{310D1E0C-1774-4CD8-B549-34F25957A889}" sibTransId="{F1B97FBA-75EC-4887-BA56-158086B585AB}"/>
    <dgm:cxn modelId="{1C7E2375-03CF-4FBC-918B-91FE65F357A1}" type="presOf" srcId="{A0421644-FA05-497E-8BA0-2A16A330922B}" destId="{F562F625-0F3D-4C3F-8AC9-783060FA6144}" srcOrd="0" destOrd="0" presId="urn:microsoft.com/office/officeart/2005/8/layout/vList5"/>
    <dgm:cxn modelId="{5DDBBA8C-7E56-42AB-8D55-1073811BF6EF}" type="presOf" srcId="{33535375-512F-48A9-BFFD-DD61DE4A872C}" destId="{4EA0C857-CE9A-4874-9622-CC7273AD9970}" srcOrd="0" destOrd="0" presId="urn:microsoft.com/office/officeart/2005/8/layout/vList5"/>
    <dgm:cxn modelId="{CA83158E-F761-449B-9CF9-C4CCCF63D46C}" srcId="{2F008C5E-6642-4E21-808A-8C086E450460}" destId="{33535375-512F-48A9-BFFD-DD61DE4A872C}" srcOrd="1" destOrd="0" parTransId="{0BAE75C1-10C9-4679-B263-2A19A000C573}" sibTransId="{FC211EA7-4AA0-4129-9667-8A2FBBD6340B}"/>
    <dgm:cxn modelId="{7DA35898-8E77-4EFD-BE07-766E1C24F0D0}" srcId="{2F008C5E-6642-4E21-808A-8C086E450460}" destId="{A0421644-FA05-497E-8BA0-2A16A330922B}" srcOrd="2" destOrd="0" parTransId="{3C6517CC-5A86-442D-9879-C80A207A66C1}" sibTransId="{E37429E8-554C-44C6-8BB1-7C5C23AF7C3A}"/>
    <dgm:cxn modelId="{AB3FB09C-CE1E-4BBC-B5ED-A497A9DC7A37}" type="presOf" srcId="{2F008C5E-6642-4E21-808A-8C086E450460}" destId="{390D6AE1-AF85-4B51-88EA-658DED9479CA}" srcOrd="0" destOrd="0" presId="urn:microsoft.com/office/officeart/2005/8/layout/vList5"/>
    <dgm:cxn modelId="{ED44D09E-FD0C-4CBA-9E28-7ED019270110}" type="presOf" srcId="{69146024-52D4-461E-8DC5-6FB92E350625}" destId="{C3A94A4B-3FE5-45B7-864C-8FDA6426735D}" srcOrd="0" destOrd="0" presId="urn:microsoft.com/office/officeart/2005/8/layout/vList5"/>
    <dgm:cxn modelId="{5B4F76A3-5A24-4039-8B99-3B75C3692DE8}" srcId="{33535375-512F-48A9-BFFD-DD61DE4A872C}" destId="{9B681D3E-F7BA-4FBF-AA49-3968A0F6A9F6}" srcOrd="0" destOrd="0" parTransId="{04FD8E8A-3A65-4117-99EE-B0FF6A8546CE}" sibTransId="{CC07FAFD-9F8B-4B2E-805D-B388F68903E3}"/>
    <dgm:cxn modelId="{255786C4-0C3A-4A34-8F3D-E18BDDD4E8D0}" srcId="{2F008C5E-6642-4E21-808A-8C086E450460}" destId="{09E1F193-93E4-4B1A-B19A-107D0DCFD5CA}" srcOrd="0" destOrd="0" parTransId="{61FEB79E-3403-4908-BC65-AF9D8EC820A8}" sibTransId="{48CC4C1F-9116-4EAF-8648-27BB4FF43F8A}"/>
    <dgm:cxn modelId="{E3795EC7-E873-4A60-A8BC-611D1C316C63}" type="presOf" srcId="{09E1F193-93E4-4B1A-B19A-107D0DCFD5CA}" destId="{2AD2CB66-6883-4CC3-9A47-F2B85D320EFB}" srcOrd="0" destOrd="0" presId="urn:microsoft.com/office/officeart/2005/8/layout/vList5"/>
    <dgm:cxn modelId="{24E98DC7-C5AA-4108-9A10-1AC0F69F043A}" srcId="{597D0B67-CB09-4F40-8238-743D9DCF7C87}" destId="{32A016E2-E99B-4B2C-AE5E-4378325FE653}" srcOrd="0" destOrd="0" parTransId="{2D5D9C30-71DD-4FA7-AE04-ACFBED911BBC}" sibTransId="{A46A82DA-88B3-47D8-AFA1-F7C57ECAF434}"/>
    <dgm:cxn modelId="{61F27FDB-AA6D-4377-AF47-027C9D1BB5DF}" type="presOf" srcId="{26E6F616-8E71-425C-84F8-F8651E66B827}" destId="{0F616F10-2597-4A7D-B4EF-A23B90CB3C3B}" srcOrd="0" destOrd="0" presId="urn:microsoft.com/office/officeart/2005/8/layout/vList5"/>
    <dgm:cxn modelId="{D7ACA7E7-BBE3-49A2-939B-D1879986479E}" srcId="{2F008C5E-6642-4E21-808A-8C086E450460}" destId="{597D0B67-CB09-4F40-8238-743D9DCF7C87}" srcOrd="3" destOrd="0" parTransId="{26221B42-ECEA-4A59-BC0D-6E1062BA7BF2}" sibTransId="{92064B27-926D-44D5-98CF-831BA6E3CBAB}"/>
    <dgm:cxn modelId="{2FDAE0F9-9580-4489-B6EF-3CA1DF21803E}" type="presOf" srcId="{597D0B67-CB09-4F40-8238-743D9DCF7C87}" destId="{CC4AF566-9D66-4DF8-9380-6C4336AB9457}" srcOrd="0" destOrd="0" presId="urn:microsoft.com/office/officeart/2005/8/layout/vList5"/>
    <dgm:cxn modelId="{DABFDF85-BD54-401E-8DC8-1A4A4A82836A}" type="presParOf" srcId="{390D6AE1-AF85-4B51-88EA-658DED9479CA}" destId="{582EED04-E5B1-4D27-B32D-355EC2F86CA1}" srcOrd="0" destOrd="0" presId="urn:microsoft.com/office/officeart/2005/8/layout/vList5"/>
    <dgm:cxn modelId="{F5E61F54-DFFE-4433-90B3-A3D306E5B8CB}" type="presParOf" srcId="{582EED04-E5B1-4D27-B32D-355EC2F86CA1}" destId="{2AD2CB66-6883-4CC3-9A47-F2B85D320EFB}" srcOrd="0" destOrd="0" presId="urn:microsoft.com/office/officeart/2005/8/layout/vList5"/>
    <dgm:cxn modelId="{6A677D6A-8A86-4378-A213-863704FD2A86}" type="presParOf" srcId="{582EED04-E5B1-4D27-B32D-355EC2F86CA1}" destId="{C3A94A4B-3FE5-45B7-864C-8FDA6426735D}" srcOrd="1" destOrd="0" presId="urn:microsoft.com/office/officeart/2005/8/layout/vList5"/>
    <dgm:cxn modelId="{06234674-07AB-4C09-899E-DBA15DE5AC01}" type="presParOf" srcId="{390D6AE1-AF85-4B51-88EA-658DED9479CA}" destId="{2FC5028A-25C9-4D77-8372-9A0A85D08496}" srcOrd="1" destOrd="0" presId="urn:microsoft.com/office/officeart/2005/8/layout/vList5"/>
    <dgm:cxn modelId="{2FE8527D-B04B-4508-B407-A7C1450CAA96}" type="presParOf" srcId="{390D6AE1-AF85-4B51-88EA-658DED9479CA}" destId="{9F13BA89-8BBF-4128-95BF-3880728E8D08}" srcOrd="2" destOrd="0" presId="urn:microsoft.com/office/officeart/2005/8/layout/vList5"/>
    <dgm:cxn modelId="{46AD85CF-846B-4F6B-815E-C8A74EF17C31}" type="presParOf" srcId="{9F13BA89-8BBF-4128-95BF-3880728E8D08}" destId="{4EA0C857-CE9A-4874-9622-CC7273AD9970}" srcOrd="0" destOrd="0" presId="urn:microsoft.com/office/officeart/2005/8/layout/vList5"/>
    <dgm:cxn modelId="{AA92E7DB-526C-4E61-85E9-8E25824342A0}" type="presParOf" srcId="{9F13BA89-8BBF-4128-95BF-3880728E8D08}" destId="{E6B84048-BDB9-4EF7-8B1D-6873110E773E}" srcOrd="1" destOrd="0" presId="urn:microsoft.com/office/officeart/2005/8/layout/vList5"/>
    <dgm:cxn modelId="{09BEEC27-578C-469E-9AD4-8BC533DBD7E3}" type="presParOf" srcId="{390D6AE1-AF85-4B51-88EA-658DED9479CA}" destId="{3752040A-C57F-4094-8400-CCBBED473FB8}" srcOrd="3" destOrd="0" presId="urn:microsoft.com/office/officeart/2005/8/layout/vList5"/>
    <dgm:cxn modelId="{30E7D698-B6D4-4FE1-8F8A-81BBD1DF982B}" type="presParOf" srcId="{390D6AE1-AF85-4B51-88EA-658DED9479CA}" destId="{EF233746-267C-4778-967E-A3C0098FABAD}" srcOrd="4" destOrd="0" presId="urn:microsoft.com/office/officeart/2005/8/layout/vList5"/>
    <dgm:cxn modelId="{2414F022-181C-4278-89C8-F5B81454CCC1}" type="presParOf" srcId="{EF233746-267C-4778-967E-A3C0098FABAD}" destId="{F562F625-0F3D-4C3F-8AC9-783060FA6144}" srcOrd="0" destOrd="0" presId="urn:microsoft.com/office/officeart/2005/8/layout/vList5"/>
    <dgm:cxn modelId="{1EF90B6B-B839-48F5-ACF7-E4357AB7472C}" type="presParOf" srcId="{EF233746-267C-4778-967E-A3C0098FABAD}" destId="{0F616F10-2597-4A7D-B4EF-A23B90CB3C3B}" srcOrd="1" destOrd="0" presId="urn:microsoft.com/office/officeart/2005/8/layout/vList5"/>
    <dgm:cxn modelId="{B0CD602B-F9FA-4EF6-BCB9-6A8B5447ECE0}" type="presParOf" srcId="{390D6AE1-AF85-4B51-88EA-658DED9479CA}" destId="{C9E1A03A-990A-4A54-8462-86072F312BE4}" srcOrd="5" destOrd="0" presId="urn:microsoft.com/office/officeart/2005/8/layout/vList5"/>
    <dgm:cxn modelId="{E1CFA4BC-6CE9-4B7A-81B7-AB9FD030569B}" type="presParOf" srcId="{390D6AE1-AF85-4B51-88EA-658DED9479CA}" destId="{87B4F8C9-50BD-400D-A3DB-F0582C06724A}" srcOrd="6" destOrd="0" presId="urn:microsoft.com/office/officeart/2005/8/layout/vList5"/>
    <dgm:cxn modelId="{0D99AD70-77EA-42CB-9437-AA298C7D8F31}" type="presParOf" srcId="{87B4F8C9-50BD-400D-A3DB-F0582C06724A}" destId="{CC4AF566-9D66-4DF8-9380-6C4336AB9457}" srcOrd="0" destOrd="0" presId="urn:microsoft.com/office/officeart/2005/8/layout/vList5"/>
    <dgm:cxn modelId="{EB767470-6945-4B90-A38D-1F0C014201FE}" type="presParOf" srcId="{87B4F8C9-50BD-400D-A3DB-F0582C06724A}" destId="{6DD9633D-3000-4B8D-8400-25977439DBD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98B81-932F-4563-A1BD-DEF2116D3BA9}"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43089E2E-E58A-48CA-9B6F-F484109F05F7}">
      <dgm:prSet/>
      <dgm:spPr/>
      <dgm:t>
        <a:bodyPr/>
        <a:lstStyle/>
        <a:p>
          <a:r>
            <a:rPr lang="en-US">
              <a:latin typeface="Obvia" panose="02000503040000020004" pitchFamily="50" charset="0"/>
            </a:rPr>
            <a:t>Coaches</a:t>
          </a:r>
        </a:p>
      </dgm:t>
    </dgm:pt>
    <dgm:pt modelId="{DD4DC840-93F7-4A98-A8ED-472B37FE471B}" type="parTrans" cxnId="{1CFB9C88-C126-448B-8853-E1AA278045BB}">
      <dgm:prSet/>
      <dgm:spPr/>
      <dgm:t>
        <a:bodyPr/>
        <a:lstStyle/>
        <a:p>
          <a:endParaRPr lang="en-US"/>
        </a:p>
      </dgm:t>
    </dgm:pt>
    <dgm:pt modelId="{11BE9588-4F03-410F-9687-C05B5EE90157}" type="sibTrans" cxnId="{1CFB9C88-C126-448B-8853-E1AA278045BB}">
      <dgm:prSet/>
      <dgm:spPr/>
      <dgm:t>
        <a:bodyPr/>
        <a:lstStyle/>
        <a:p>
          <a:endParaRPr lang="en-US"/>
        </a:p>
      </dgm:t>
    </dgm:pt>
    <dgm:pt modelId="{E12238AF-1D73-4810-A8AF-B33388DFB45F}">
      <dgm:prSet/>
      <dgm:spPr/>
      <dgm:t>
        <a:bodyPr/>
        <a:lstStyle/>
        <a:p>
          <a:r>
            <a:rPr lang="en-US">
              <a:latin typeface="Obvia" panose="02000503040000020004" pitchFamily="50" charset="0"/>
            </a:rPr>
            <a:t>Table Staff, Game Clock &amp; Penalties </a:t>
          </a:r>
        </a:p>
      </dgm:t>
    </dgm:pt>
    <dgm:pt modelId="{333749D9-ECAD-4F44-A2A6-57D9EA56DBC1}" type="parTrans" cxnId="{8E43DEA7-67FE-420E-B28D-C9AA6EB73F2E}">
      <dgm:prSet/>
      <dgm:spPr/>
      <dgm:t>
        <a:bodyPr/>
        <a:lstStyle/>
        <a:p>
          <a:endParaRPr lang="en-US"/>
        </a:p>
      </dgm:t>
    </dgm:pt>
    <dgm:pt modelId="{9548719B-E4CE-413F-9161-A444700D8CE8}" type="sibTrans" cxnId="{8E43DEA7-67FE-420E-B28D-C9AA6EB73F2E}">
      <dgm:prSet/>
      <dgm:spPr/>
      <dgm:t>
        <a:bodyPr/>
        <a:lstStyle/>
        <a:p>
          <a:endParaRPr lang="en-US"/>
        </a:p>
      </dgm:t>
    </dgm:pt>
    <dgm:pt modelId="{504727D0-A5AD-4B5C-A075-7093A75C21A1}">
      <dgm:prSet/>
      <dgm:spPr/>
      <dgm:t>
        <a:bodyPr/>
        <a:lstStyle/>
        <a:p>
          <a:r>
            <a:rPr lang="en-US">
              <a:latin typeface="Obvia" panose="02000503040000020004" pitchFamily="50" charset="0"/>
            </a:rPr>
            <a:t>Captains coin toss</a:t>
          </a:r>
        </a:p>
      </dgm:t>
    </dgm:pt>
    <dgm:pt modelId="{30F602C4-DC4A-4FBD-80E8-D7610B856987}" type="parTrans" cxnId="{61A9D15D-DFBE-43B3-999A-0C15A8EA4D6F}">
      <dgm:prSet/>
      <dgm:spPr/>
      <dgm:t>
        <a:bodyPr/>
        <a:lstStyle/>
        <a:p>
          <a:endParaRPr lang="en-US"/>
        </a:p>
      </dgm:t>
    </dgm:pt>
    <dgm:pt modelId="{D2BB926C-BD6B-46E7-8FBE-32A47C033604}" type="sibTrans" cxnId="{61A9D15D-DFBE-43B3-999A-0C15A8EA4D6F}">
      <dgm:prSet/>
      <dgm:spPr/>
      <dgm:t>
        <a:bodyPr/>
        <a:lstStyle/>
        <a:p>
          <a:endParaRPr lang="en-US"/>
        </a:p>
      </dgm:t>
    </dgm:pt>
    <dgm:pt modelId="{63EBE886-4454-4FB2-ADD1-4A87E40E13CD}">
      <dgm:prSet/>
      <dgm:spPr/>
      <dgm:t>
        <a:bodyPr/>
        <a:lstStyle/>
        <a:p>
          <a:r>
            <a:rPr lang="en-US">
              <a:latin typeface="Obvia" panose="02000503040000020004" pitchFamily="50" charset="0"/>
            </a:rPr>
            <a:t>Face Off Players</a:t>
          </a:r>
        </a:p>
      </dgm:t>
    </dgm:pt>
    <dgm:pt modelId="{5A4EAEE1-2E69-4DAC-9D01-5B3FA7EA2D06}" type="parTrans" cxnId="{80914551-1B93-4744-A17F-E59821CC17C3}">
      <dgm:prSet/>
      <dgm:spPr/>
      <dgm:t>
        <a:bodyPr/>
        <a:lstStyle/>
        <a:p>
          <a:endParaRPr lang="en-US"/>
        </a:p>
      </dgm:t>
    </dgm:pt>
    <dgm:pt modelId="{BB520D2D-AD31-46C4-A8AA-768074988B35}" type="sibTrans" cxnId="{80914551-1B93-4744-A17F-E59821CC17C3}">
      <dgm:prSet/>
      <dgm:spPr/>
      <dgm:t>
        <a:bodyPr/>
        <a:lstStyle/>
        <a:p>
          <a:endParaRPr lang="en-US"/>
        </a:p>
      </dgm:t>
    </dgm:pt>
    <dgm:pt modelId="{9AF78879-E95C-476B-AD00-7D373A04D671}">
      <dgm:prSet/>
      <dgm:spPr/>
      <dgm:t>
        <a:bodyPr/>
        <a:lstStyle/>
        <a:p>
          <a:r>
            <a:rPr lang="en-US">
              <a:latin typeface="Obvia" panose="02000503040000020004" pitchFamily="50" charset="0"/>
            </a:rPr>
            <a:t>Pre-game team line up, in-home on the field</a:t>
          </a:r>
        </a:p>
      </dgm:t>
    </dgm:pt>
    <dgm:pt modelId="{5C4F42CD-7FE3-45AB-B44B-697E260B4C13}" type="parTrans" cxnId="{17107389-A0E4-4D8C-B2B1-C1255F74B9C6}">
      <dgm:prSet/>
      <dgm:spPr/>
      <dgm:t>
        <a:bodyPr/>
        <a:lstStyle/>
        <a:p>
          <a:endParaRPr lang="en-US"/>
        </a:p>
      </dgm:t>
    </dgm:pt>
    <dgm:pt modelId="{D920DCAD-D79E-4A4B-88BF-BBF48D977E27}" type="sibTrans" cxnId="{17107389-A0E4-4D8C-B2B1-C1255F74B9C6}">
      <dgm:prSet/>
      <dgm:spPr/>
      <dgm:t>
        <a:bodyPr/>
        <a:lstStyle/>
        <a:p>
          <a:endParaRPr lang="en-US"/>
        </a:p>
      </dgm:t>
    </dgm:pt>
    <dgm:pt modelId="{3A63C381-4070-4423-A36D-17593925F319}">
      <dgm:prSet/>
      <dgm:spPr/>
      <dgm:t>
        <a:bodyPr/>
        <a:lstStyle/>
        <a:p>
          <a:r>
            <a:rPr lang="en-US">
              <a:latin typeface="Obvia" panose="02000503040000020004" pitchFamily="50" charset="0"/>
            </a:rPr>
            <a:t>Time outs and between quarters</a:t>
          </a:r>
        </a:p>
      </dgm:t>
    </dgm:pt>
    <dgm:pt modelId="{8D9B033B-7595-4B74-A677-8EBE44FA7800}" type="parTrans" cxnId="{3BEFA6CD-2712-427F-9DF0-E84988D1EEB4}">
      <dgm:prSet/>
      <dgm:spPr/>
      <dgm:t>
        <a:bodyPr/>
        <a:lstStyle/>
        <a:p>
          <a:endParaRPr lang="en-US"/>
        </a:p>
      </dgm:t>
    </dgm:pt>
    <dgm:pt modelId="{87D39D65-7303-49A5-9823-BF9E568F1EE4}" type="sibTrans" cxnId="{3BEFA6CD-2712-427F-9DF0-E84988D1EEB4}">
      <dgm:prSet/>
      <dgm:spPr/>
      <dgm:t>
        <a:bodyPr/>
        <a:lstStyle/>
        <a:p>
          <a:endParaRPr lang="en-US"/>
        </a:p>
      </dgm:t>
    </dgm:pt>
    <dgm:pt modelId="{BB03A2B4-B932-48E8-A05B-9272B34408A6}" type="pres">
      <dgm:prSet presAssocID="{0FB98B81-932F-4563-A1BD-DEF2116D3BA9}" presName="linearFlow" presStyleCnt="0">
        <dgm:presLayoutVars>
          <dgm:dir/>
          <dgm:resizeHandles val="exact"/>
        </dgm:presLayoutVars>
      </dgm:prSet>
      <dgm:spPr/>
    </dgm:pt>
    <dgm:pt modelId="{1FF9C099-190D-4386-9E58-EECA9912A7E4}" type="pres">
      <dgm:prSet presAssocID="{43089E2E-E58A-48CA-9B6F-F484109F05F7}" presName="composite" presStyleCnt="0"/>
      <dgm:spPr/>
    </dgm:pt>
    <dgm:pt modelId="{93293740-DAD3-48C1-AA9B-7AFBB584C95F}" type="pres">
      <dgm:prSet presAssocID="{43089E2E-E58A-48CA-9B6F-F484109F05F7}"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662E608-F8DA-4F88-9BD4-B6EBB59207F6}" type="pres">
      <dgm:prSet presAssocID="{43089E2E-E58A-48CA-9B6F-F484109F05F7}" presName="txShp" presStyleLbl="node1" presStyleIdx="0" presStyleCnt="6">
        <dgm:presLayoutVars>
          <dgm:bulletEnabled val="1"/>
        </dgm:presLayoutVars>
      </dgm:prSet>
      <dgm:spPr/>
    </dgm:pt>
    <dgm:pt modelId="{4421DC83-8BB2-4998-B118-E60F6E089E16}" type="pres">
      <dgm:prSet presAssocID="{11BE9588-4F03-410F-9687-C05B5EE90157}" presName="spacing" presStyleCnt="0"/>
      <dgm:spPr/>
    </dgm:pt>
    <dgm:pt modelId="{593433AA-8FDC-4068-9C65-DB9A85B2EF81}" type="pres">
      <dgm:prSet presAssocID="{E12238AF-1D73-4810-A8AF-B33388DFB45F}" presName="composite" presStyleCnt="0"/>
      <dgm:spPr/>
    </dgm:pt>
    <dgm:pt modelId="{C283B525-7C42-42B8-9CF9-F6A8AF551C2B}" type="pres">
      <dgm:prSet presAssocID="{E12238AF-1D73-4810-A8AF-B33388DFB45F}"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0B50F07-6CD7-465D-AFC0-008698DF1435}" type="pres">
      <dgm:prSet presAssocID="{E12238AF-1D73-4810-A8AF-B33388DFB45F}" presName="txShp" presStyleLbl="node1" presStyleIdx="1" presStyleCnt="6">
        <dgm:presLayoutVars>
          <dgm:bulletEnabled val="1"/>
        </dgm:presLayoutVars>
      </dgm:prSet>
      <dgm:spPr/>
    </dgm:pt>
    <dgm:pt modelId="{1347FD70-3FCB-4B3D-B496-D58A005F5C78}" type="pres">
      <dgm:prSet presAssocID="{9548719B-E4CE-413F-9161-A444700D8CE8}" presName="spacing" presStyleCnt="0"/>
      <dgm:spPr/>
    </dgm:pt>
    <dgm:pt modelId="{89B31D44-5770-44F6-AC0A-F7E65DB7B0B8}" type="pres">
      <dgm:prSet presAssocID="{504727D0-A5AD-4B5C-A075-7093A75C21A1}" presName="composite" presStyleCnt="0"/>
      <dgm:spPr/>
    </dgm:pt>
    <dgm:pt modelId="{A2958A41-A62B-4756-8DA4-17C9BCAF815D}" type="pres">
      <dgm:prSet presAssocID="{504727D0-A5AD-4B5C-A075-7093A75C21A1}"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021E4E0-E698-43B6-B6A5-48993E76F860}" type="pres">
      <dgm:prSet presAssocID="{504727D0-A5AD-4B5C-A075-7093A75C21A1}" presName="txShp" presStyleLbl="node1" presStyleIdx="2" presStyleCnt="6">
        <dgm:presLayoutVars>
          <dgm:bulletEnabled val="1"/>
        </dgm:presLayoutVars>
      </dgm:prSet>
      <dgm:spPr/>
    </dgm:pt>
    <dgm:pt modelId="{A9753D00-C7E1-4251-B3C2-95E45BC8E453}" type="pres">
      <dgm:prSet presAssocID="{D2BB926C-BD6B-46E7-8FBE-32A47C033604}" presName="spacing" presStyleCnt="0"/>
      <dgm:spPr/>
    </dgm:pt>
    <dgm:pt modelId="{263988FF-5C83-4096-A65B-07D43191C620}" type="pres">
      <dgm:prSet presAssocID="{63EBE886-4454-4FB2-ADD1-4A87E40E13CD}" presName="composite" presStyleCnt="0"/>
      <dgm:spPr/>
    </dgm:pt>
    <dgm:pt modelId="{F229BEE3-0CDC-45B2-90B1-0471F776453F}" type="pres">
      <dgm:prSet presAssocID="{63EBE886-4454-4FB2-ADD1-4A87E40E13CD}" presName="imgShp"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C8A8001-482A-471E-A024-A760D95CA277}" type="pres">
      <dgm:prSet presAssocID="{63EBE886-4454-4FB2-ADD1-4A87E40E13CD}" presName="txShp" presStyleLbl="node1" presStyleIdx="3" presStyleCnt="6">
        <dgm:presLayoutVars>
          <dgm:bulletEnabled val="1"/>
        </dgm:presLayoutVars>
      </dgm:prSet>
      <dgm:spPr/>
    </dgm:pt>
    <dgm:pt modelId="{9B4E5B5F-FBFE-480C-BB76-10C33FF5032D}" type="pres">
      <dgm:prSet presAssocID="{BB520D2D-AD31-46C4-A8AA-768074988B35}" presName="spacing" presStyleCnt="0"/>
      <dgm:spPr/>
    </dgm:pt>
    <dgm:pt modelId="{17AF6CF1-6FB3-40CE-B6C4-0C73DAF027ED}" type="pres">
      <dgm:prSet presAssocID="{9AF78879-E95C-476B-AD00-7D373A04D671}" presName="composite" presStyleCnt="0"/>
      <dgm:spPr/>
    </dgm:pt>
    <dgm:pt modelId="{50E29813-FE0E-4569-A7DB-D5F80C903976}" type="pres">
      <dgm:prSet presAssocID="{9AF78879-E95C-476B-AD00-7D373A04D671}" presName="imgShp"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6DC9B38C-50FA-4560-A6EB-18F5AD665740}" type="pres">
      <dgm:prSet presAssocID="{9AF78879-E95C-476B-AD00-7D373A04D671}" presName="txShp" presStyleLbl="node1" presStyleIdx="4" presStyleCnt="6">
        <dgm:presLayoutVars>
          <dgm:bulletEnabled val="1"/>
        </dgm:presLayoutVars>
      </dgm:prSet>
      <dgm:spPr/>
    </dgm:pt>
    <dgm:pt modelId="{D034B8A9-18AA-4A62-A8E3-521EE03543BD}" type="pres">
      <dgm:prSet presAssocID="{D920DCAD-D79E-4A4B-88BF-BBF48D977E27}" presName="spacing" presStyleCnt="0"/>
      <dgm:spPr/>
    </dgm:pt>
    <dgm:pt modelId="{07B7468F-FE2A-4DB6-9418-CBDAA44C1ABC}" type="pres">
      <dgm:prSet presAssocID="{3A63C381-4070-4423-A36D-17593925F319}" presName="composite" presStyleCnt="0"/>
      <dgm:spPr/>
    </dgm:pt>
    <dgm:pt modelId="{046FB466-2A14-447B-B1F9-2135AA7EE8B0}" type="pres">
      <dgm:prSet presAssocID="{3A63C381-4070-4423-A36D-17593925F319}"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4BFDEF0-2D0D-4771-A7C1-EBA095222AE8}" type="pres">
      <dgm:prSet presAssocID="{3A63C381-4070-4423-A36D-17593925F319}" presName="txShp" presStyleLbl="node1" presStyleIdx="5" presStyleCnt="6">
        <dgm:presLayoutVars>
          <dgm:bulletEnabled val="1"/>
        </dgm:presLayoutVars>
      </dgm:prSet>
      <dgm:spPr/>
    </dgm:pt>
  </dgm:ptLst>
  <dgm:cxnLst>
    <dgm:cxn modelId="{056AE831-9DC6-4BCA-AB35-8DACF9DC11CE}" type="presOf" srcId="{9AF78879-E95C-476B-AD00-7D373A04D671}" destId="{6DC9B38C-50FA-4560-A6EB-18F5AD665740}" srcOrd="0" destOrd="0" presId="urn:microsoft.com/office/officeart/2005/8/layout/vList3"/>
    <dgm:cxn modelId="{61A9D15D-DFBE-43B3-999A-0C15A8EA4D6F}" srcId="{0FB98B81-932F-4563-A1BD-DEF2116D3BA9}" destId="{504727D0-A5AD-4B5C-A075-7093A75C21A1}" srcOrd="2" destOrd="0" parTransId="{30F602C4-DC4A-4FBD-80E8-D7610B856987}" sibTransId="{D2BB926C-BD6B-46E7-8FBE-32A47C033604}"/>
    <dgm:cxn modelId="{5C105648-9C32-41FE-9B94-F8958C0DF004}" type="presOf" srcId="{E12238AF-1D73-4810-A8AF-B33388DFB45F}" destId="{50B50F07-6CD7-465D-AFC0-008698DF1435}" srcOrd="0" destOrd="0" presId="urn:microsoft.com/office/officeart/2005/8/layout/vList3"/>
    <dgm:cxn modelId="{80914551-1B93-4744-A17F-E59821CC17C3}" srcId="{0FB98B81-932F-4563-A1BD-DEF2116D3BA9}" destId="{63EBE886-4454-4FB2-ADD1-4A87E40E13CD}" srcOrd="3" destOrd="0" parTransId="{5A4EAEE1-2E69-4DAC-9D01-5B3FA7EA2D06}" sibTransId="{BB520D2D-AD31-46C4-A8AA-768074988B35}"/>
    <dgm:cxn modelId="{1CFB9C88-C126-448B-8853-E1AA278045BB}" srcId="{0FB98B81-932F-4563-A1BD-DEF2116D3BA9}" destId="{43089E2E-E58A-48CA-9B6F-F484109F05F7}" srcOrd="0" destOrd="0" parTransId="{DD4DC840-93F7-4A98-A8ED-472B37FE471B}" sibTransId="{11BE9588-4F03-410F-9687-C05B5EE90157}"/>
    <dgm:cxn modelId="{17107389-A0E4-4D8C-B2B1-C1255F74B9C6}" srcId="{0FB98B81-932F-4563-A1BD-DEF2116D3BA9}" destId="{9AF78879-E95C-476B-AD00-7D373A04D671}" srcOrd="4" destOrd="0" parTransId="{5C4F42CD-7FE3-45AB-B44B-697E260B4C13}" sibTransId="{D920DCAD-D79E-4A4B-88BF-BBF48D977E27}"/>
    <dgm:cxn modelId="{8E43DEA7-67FE-420E-B28D-C9AA6EB73F2E}" srcId="{0FB98B81-932F-4563-A1BD-DEF2116D3BA9}" destId="{E12238AF-1D73-4810-A8AF-B33388DFB45F}" srcOrd="1" destOrd="0" parTransId="{333749D9-ECAD-4F44-A2A6-57D9EA56DBC1}" sibTransId="{9548719B-E4CE-413F-9161-A444700D8CE8}"/>
    <dgm:cxn modelId="{83EB6CBB-7439-4510-92F4-A8057FA5B03F}" type="presOf" srcId="{0FB98B81-932F-4563-A1BD-DEF2116D3BA9}" destId="{BB03A2B4-B932-48E8-A05B-9272B34408A6}" srcOrd="0" destOrd="0" presId="urn:microsoft.com/office/officeart/2005/8/layout/vList3"/>
    <dgm:cxn modelId="{D5606BBC-15BD-42DE-A1CA-289D2445B8FF}" type="presOf" srcId="{504727D0-A5AD-4B5C-A075-7093A75C21A1}" destId="{B021E4E0-E698-43B6-B6A5-48993E76F860}" srcOrd="0" destOrd="0" presId="urn:microsoft.com/office/officeart/2005/8/layout/vList3"/>
    <dgm:cxn modelId="{3BEFA6CD-2712-427F-9DF0-E84988D1EEB4}" srcId="{0FB98B81-932F-4563-A1BD-DEF2116D3BA9}" destId="{3A63C381-4070-4423-A36D-17593925F319}" srcOrd="5" destOrd="0" parTransId="{8D9B033B-7595-4B74-A677-8EBE44FA7800}" sibTransId="{87D39D65-7303-49A5-9823-BF9E568F1EE4}"/>
    <dgm:cxn modelId="{6846BCD6-02E7-45AD-952E-8466787450C0}" type="presOf" srcId="{3A63C381-4070-4423-A36D-17593925F319}" destId="{54BFDEF0-2D0D-4771-A7C1-EBA095222AE8}" srcOrd="0" destOrd="0" presId="urn:microsoft.com/office/officeart/2005/8/layout/vList3"/>
    <dgm:cxn modelId="{060DCFD9-4E2B-4B9C-86D1-3066C7C5488E}" type="presOf" srcId="{63EBE886-4454-4FB2-ADD1-4A87E40E13CD}" destId="{3C8A8001-482A-471E-A024-A760D95CA277}" srcOrd="0" destOrd="0" presId="urn:microsoft.com/office/officeart/2005/8/layout/vList3"/>
    <dgm:cxn modelId="{838F4EF8-FD71-4DAE-9BA0-9A4F9F663438}" type="presOf" srcId="{43089E2E-E58A-48CA-9B6F-F484109F05F7}" destId="{3662E608-F8DA-4F88-9BD4-B6EBB59207F6}" srcOrd="0" destOrd="0" presId="urn:microsoft.com/office/officeart/2005/8/layout/vList3"/>
    <dgm:cxn modelId="{64703681-A0E3-4273-A016-F338D4A87D7D}" type="presParOf" srcId="{BB03A2B4-B932-48E8-A05B-9272B34408A6}" destId="{1FF9C099-190D-4386-9E58-EECA9912A7E4}" srcOrd="0" destOrd="0" presId="urn:microsoft.com/office/officeart/2005/8/layout/vList3"/>
    <dgm:cxn modelId="{6C5BAAC7-3096-465F-8C4F-A89248B2B53E}" type="presParOf" srcId="{1FF9C099-190D-4386-9E58-EECA9912A7E4}" destId="{93293740-DAD3-48C1-AA9B-7AFBB584C95F}" srcOrd="0" destOrd="0" presId="urn:microsoft.com/office/officeart/2005/8/layout/vList3"/>
    <dgm:cxn modelId="{841B6A88-43FB-4466-B02F-5A14D55B8D6C}" type="presParOf" srcId="{1FF9C099-190D-4386-9E58-EECA9912A7E4}" destId="{3662E608-F8DA-4F88-9BD4-B6EBB59207F6}" srcOrd="1" destOrd="0" presId="urn:microsoft.com/office/officeart/2005/8/layout/vList3"/>
    <dgm:cxn modelId="{EF8F06BF-39D6-4A94-92FA-3C4BF81CD351}" type="presParOf" srcId="{BB03A2B4-B932-48E8-A05B-9272B34408A6}" destId="{4421DC83-8BB2-4998-B118-E60F6E089E16}" srcOrd="1" destOrd="0" presId="urn:microsoft.com/office/officeart/2005/8/layout/vList3"/>
    <dgm:cxn modelId="{C64ABB6A-EB54-46DA-BB54-8C64A32E90A7}" type="presParOf" srcId="{BB03A2B4-B932-48E8-A05B-9272B34408A6}" destId="{593433AA-8FDC-4068-9C65-DB9A85B2EF81}" srcOrd="2" destOrd="0" presId="urn:microsoft.com/office/officeart/2005/8/layout/vList3"/>
    <dgm:cxn modelId="{15FC774B-A48C-467D-8009-0119B4B43CB1}" type="presParOf" srcId="{593433AA-8FDC-4068-9C65-DB9A85B2EF81}" destId="{C283B525-7C42-42B8-9CF9-F6A8AF551C2B}" srcOrd="0" destOrd="0" presId="urn:microsoft.com/office/officeart/2005/8/layout/vList3"/>
    <dgm:cxn modelId="{47195A8D-2AF0-4DF8-9BF4-8661D7B8B47B}" type="presParOf" srcId="{593433AA-8FDC-4068-9C65-DB9A85B2EF81}" destId="{50B50F07-6CD7-465D-AFC0-008698DF1435}" srcOrd="1" destOrd="0" presId="urn:microsoft.com/office/officeart/2005/8/layout/vList3"/>
    <dgm:cxn modelId="{A1F5F422-1623-4A21-8872-8C6B8B835820}" type="presParOf" srcId="{BB03A2B4-B932-48E8-A05B-9272B34408A6}" destId="{1347FD70-3FCB-4B3D-B496-D58A005F5C78}" srcOrd="3" destOrd="0" presId="urn:microsoft.com/office/officeart/2005/8/layout/vList3"/>
    <dgm:cxn modelId="{52AFC702-D3E2-49B6-8E73-6FD28127D260}" type="presParOf" srcId="{BB03A2B4-B932-48E8-A05B-9272B34408A6}" destId="{89B31D44-5770-44F6-AC0A-F7E65DB7B0B8}" srcOrd="4" destOrd="0" presId="urn:microsoft.com/office/officeart/2005/8/layout/vList3"/>
    <dgm:cxn modelId="{95F98AB5-9816-4D1A-B7B4-D9468DC4912D}" type="presParOf" srcId="{89B31D44-5770-44F6-AC0A-F7E65DB7B0B8}" destId="{A2958A41-A62B-4756-8DA4-17C9BCAF815D}" srcOrd="0" destOrd="0" presId="urn:microsoft.com/office/officeart/2005/8/layout/vList3"/>
    <dgm:cxn modelId="{F94F0828-7835-45A5-B0B1-2184B0DF9B4F}" type="presParOf" srcId="{89B31D44-5770-44F6-AC0A-F7E65DB7B0B8}" destId="{B021E4E0-E698-43B6-B6A5-48993E76F860}" srcOrd="1" destOrd="0" presId="urn:microsoft.com/office/officeart/2005/8/layout/vList3"/>
    <dgm:cxn modelId="{291D6D22-7B0A-45A6-BAD6-94EAFBFE529D}" type="presParOf" srcId="{BB03A2B4-B932-48E8-A05B-9272B34408A6}" destId="{A9753D00-C7E1-4251-B3C2-95E45BC8E453}" srcOrd="5" destOrd="0" presId="urn:microsoft.com/office/officeart/2005/8/layout/vList3"/>
    <dgm:cxn modelId="{CA597D1D-B70E-4980-9414-82C651DE1C45}" type="presParOf" srcId="{BB03A2B4-B932-48E8-A05B-9272B34408A6}" destId="{263988FF-5C83-4096-A65B-07D43191C620}" srcOrd="6" destOrd="0" presId="urn:microsoft.com/office/officeart/2005/8/layout/vList3"/>
    <dgm:cxn modelId="{A8ABE29F-8EA4-42D3-A86F-FAFAB3F93B76}" type="presParOf" srcId="{263988FF-5C83-4096-A65B-07D43191C620}" destId="{F229BEE3-0CDC-45B2-90B1-0471F776453F}" srcOrd="0" destOrd="0" presId="urn:microsoft.com/office/officeart/2005/8/layout/vList3"/>
    <dgm:cxn modelId="{56A33992-7F3F-4112-BAA1-95B5F03E74F1}" type="presParOf" srcId="{263988FF-5C83-4096-A65B-07D43191C620}" destId="{3C8A8001-482A-471E-A024-A760D95CA277}" srcOrd="1" destOrd="0" presId="urn:microsoft.com/office/officeart/2005/8/layout/vList3"/>
    <dgm:cxn modelId="{6F8AF57F-A57E-486A-B04C-2B64644ECDDE}" type="presParOf" srcId="{BB03A2B4-B932-48E8-A05B-9272B34408A6}" destId="{9B4E5B5F-FBFE-480C-BB76-10C33FF5032D}" srcOrd="7" destOrd="0" presId="urn:microsoft.com/office/officeart/2005/8/layout/vList3"/>
    <dgm:cxn modelId="{D4E64FAB-D1AD-4078-A5D2-EC429A4C2F2A}" type="presParOf" srcId="{BB03A2B4-B932-48E8-A05B-9272B34408A6}" destId="{17AF6CF1-6FB3-40CE-B6C4-0C73DAF027ED}" srcOrd="8" destOrd="0" presId="urn:microsoft.com/office/officeart/2005/8/layout/vList3"/>
    <dgm:cxn modelId="{B6B163A7-02BE-4DF7-90BF-A2A703D61808}" type="presParOf" srcId="{17AF6CF1-6FB3-40CE-B6C4-0C73DAF027ED}" destId="{50E29813-FE0E-4569-A7DB-D5F80C903976}" srcOrd="0" destOrd="0" presId="urn:microsoft.com/office/officeart/2005/8/layout/vList3"/>
    <dgm:cxn modelId="{E09D7161-4D13-43B4-A65C-A9407368B1AD}" type="presParOf" srcId="{17AF6CF1-6FB3-40CE-B6C4-0C73DAF027ED}" destId="{6DC9B38C-50FA-4560-A6EB-18F5AD665740}" srcOrd="1" destOrd="0" presId="urn:microsoft.com/office/officeart/2005/8/layout/vList3"/>
    <dgm:cxn modelId="{476EEDCD-2C1A-427C-9FD1-DDE349CF6DEB}" type="presParOf" srcId="{BB03A2B4-B932-48E8-A05B-9272B34408A6}" destId="{D034B8A9-18AA-4A62-A8E3-521EE03543BD}" srcOrd="9" destOrd="0" presId="urn:microsoft.com/office/officeart/2005/8/layout/vList3"/>
    <dgm:cxn modelId="{D9A236AF-AD67-4E1A-A575-4A229E6CCB06}" type="presParOf" srcId="{BB03A2B4-B932-48E8-A05B-9272B34408A6}" destId="{07B7468F-FE2A-4DB6-9418-CBDAA44C1ABC}" srcOrd="10" destOrd="0" presId="urn:microsoft.com/office/officeart/2005/8/layout/vList3"/>
    <dgm:cxn modelId="{5571646F-1CE4-4F78-9224-4D788A6A4992}" type="presParOf" srcId="{07B7468F-FE2A-4DB6-9418-CBDAA44C1ABC}" destId="{046FB466-2A14-447B-B1F9-2135AA7EE8B0}" srcOrd="0" destOrd="0" presId="urn:microsoft.com/office/officeart/2005/8/layout/vList3"/>
    <dgm:cxn modelId="{1D53571A-DCB2-4F76-B964-CCFEB5D242A3}" type="presParOf" srcId="{07B7468F-FE2A-4DB6-9418-CBDAA44C1ABC}" destId="{54BFDEF0-2D0D-4771-A7C1-EBA095222A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3E5A0-2155-4D99-8754-ADAED824F05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E3B3EF34-E555-4198-8780-06DE886E7E54}">
      <dgm:prSet/>
      <dgm:spPr>
        <a:solidFill>
          <a:srgbClr val="00205B"/>
        </a:solidFill>
      </dgm:spPr>
      <dgm:t>
        <a:bodyPr/>
        <a:lstStyle/>
        <a:p>
          <a:r>
            <a:rPr lang="en-US">
              <a:latin typeface="Acumin Pro" panose="020B0504020202020204" pitchFamily="34" charset="0"/>
            </a:rPr>
            <a:t>Penalty Clock and Scorekeeper </a:t>
          </a:r>
        </a:p>
      </dgm:t>
    </dgm:pt>
    <dgm:pt modelId="{9D4070BB-2274-4EFE-8425-AF43CDD67F4A}" type="parTrans" cxnId="{3652CF65-51D2-4FFC-939A-CEBC9CF192FA}">
      <dgm:prSet/>
      <dgm:spPr/>
      <dgm:t>
        <a:bodyPr/>
        <a:lstStyle/>
        <a:p>
          <a:endParaRPr lang="en-US"/>
        </a:p>
      </dgm:t>
    </dgm:pt>
    <dgm:pt modelId="{1C99D95A-CC02-45D3-BE27-6A05C6326300}" type="sibTrans" cxnId="{3652CF65-51D2-4FFC-939A-CEBC9CF192FA}">
      <dgm:prSet/>
      <dgm:spPr/>
      <dgm:t>
        <a:bodyPr/>
        <a:lstStyle/>
        <a:p>
          <a:endParaRPr lang="en-US"/>
        </a:p>
      </dgm:t>
    </dgm:pt>
    <dgm:pt modelId="{4BACA105-67D2-4954-972B-28290D1BC9DE}">
      <dgm:prSet/>
      <dgm:spPr/>
      <dgm:t>
        <a:bodyPr/>
        <a:lstStyle/>
        <a:p>
          <a:r>
            <a:rPr lang="en-US">
              <a:latin typeface="Acumin Pro" panose="020B0504020202020204" pitchFamily="34" charset="0"/>
            </a:rPr>
            <a:t>Prefer to use the game clock for penalties.</a:t>
          </a:r>
        </a:p>
      </dgm:t>
    </dgm:pt>
    <dgm:pt modelId="{D546F434-5627-4737-A9CD-C947690792B0}" type="parTrans" cxnId="{A8C5B972-3EC3-46E6-8137-404D0A9CCB5C}">
      <dgm:prSet/>
      <dgm:spPr/>
      <dgm:t>
        <a:bodyPr/>
        <a:lstStyle/>
        <a:p>
          <a:endParaRPr lang="en-US"/>
        </a:p>
      </dgm:t>
    </dgm:pt>
    <dgm:pt modelId="{80D688F0-0E00-4A45-A9D3-01F7FC5655DA}" type="sibTrans" cxnId="{A8C5B972-3EC3-46E6-8137-404D0A9CCB5C}">
      <dgm:prSet/>
      <dgm:spPr/>
      <dgm:t>
        <a:bodyPr/>
        <a:lstStyle/>
        <a:p>
          <a:endParaRPr lang="en-US"/>
        </a:p>
      </dgm:t>
    </dgm:pt>
    <dgm:pt modelId="{0E1AAE61-B7FD-4F87-926F-B28C78DED3A9}">
      <dgm:prSet/>
      <dgm:spPr/>
      <dgm:t>
        <a:bodyPr/>
        <a:lstStyle/>
        <a:p>
          <a:r>
            <a:rPr lang="en-US">
              <a:latin typeface="Acumin Pro" panose="020B0504020202020204" pitchFamily="34" charset="0"/>
            </a:rPr>
            <a:t>Know who we will be communicating penalties to.</a:t>
          </a:r>
        </a:p>
      </dgm:t>
    </dgm:pt>
    <dgm:pt modelId="{BE6CF939-98B6-405B-B5EB-1B6EDBA9D34C}" type="parTrans" cxnId="{3B887BE4-A088-418D-8CC4-93F3A625A916}">
      <dgm:prSet/>
      <dgm:spPr/>
      <dgm:t>
        <a:bodyPr/>
        <a:lstStyle/>
        <a:p>
          <a:endParaRPr lang="en-US"/>
        </a:p>
      </dgm:t>
    </dgm:pt>
    <dgm:pt modelId="{DB82ACE4-E65D-4B46-94C1-76376923E921}" type="sibTrans" cxnId="{3B887BE4-A088-418D-8CC4-93F3A625A916}">
      <dgm:prSet/>
      <dgm:spPr/>
      <dgm:t>
        <a:bodyPr/>
        <a:lstStyle/>
        <a:p>
          <a:endParaRPr lang="en-US"/>
        </a:p>
      </dgm:t>
    </dgm:pt>
    <dgm:pt modelId="{C7C9B8A3-DF50-4E80-80F9-59C981D9F5C5}">
      <dgm:prSet/>
      <dgm:spPr/>
      <dgm:t>
        <a:bodyPr/>
        <a:lstStyle/>
        <a:p>
          <a:r>
            <a:rPr lang="en-US">
              <a:latin typeface="Acumin Pro" panose="020B0504020202020204" pitchFamily="34" charset="0"/>
            </a:rPr>
            <a:t>Ask the penalty statistician to acknowledge our signals.</a:t>
          </a:r>
        </a:p>
      </dgm:t>
    </dgm:pt>
    <dgm:pt modelId="{35782C18-FA0B-4612-A6C2-16DDF36AA0A8}" type="parTrans" cxnId="{52515D35-88F7-4FCE-A5D3-667AB55C453A}">
      <dgm:prSet/>
      <dgm:spPr/>
      <dgm:t>
        <a:bodyPr/>
        <a:lstStyle/>
        <a:p>
          <a:endParaRPr lang="en-US"/>
        </a:p>
      </dgm:t>
    </dgm:pt>
    <dgm:pt modelId="{45612E27-B4D2-4DA6-87C9-FB4DC9F7D0DC}" type="sibTrans" cxnId="{52515D35-88F7-4FCE-A5D3-667AB55C453A}">
      <dgm:prSet/>
      <dgm:spPr/>
      <dgm:t>
        <a:bodyPr/>
        <a:lstStyle/>
        <a:p>
          <a:endParaRPr lang="en-US"/>
        </a:p>
      </dgm:t>
    </dgm:pt>
    <dgm:pt modelId="{83D3E7A0-2071-4CE5-985E-9F7439558738}">
      <dgm:prSet/>
      <dgm:spPr>
        <a:solidFill>
          <a:srgbClr val="00205B"/>
        </a:solidFill>
      </dgm:spPr>
      <dgm:t>
        <a:bodyPr/>
        <a:lstStyle/>
        <a:p>
          <a:r>
            <a:rPr lang="en-US">
              <a:latin typeface="Acumin Pro" panose="020B0504020202020204" pitchFamily="34" charset="0"/>
            </a:rPr>
            <a:t>Go over the conditions for a penalty to release. </a:t>
          </a:r>
        </a:p>
      </dgm:t>
    </dgm:pt>
    <dgm:pt modelId="{E5865E19-053C-480C-AB80-8045D831A182}" type="parTrans" cxnId="{4A9C478A-6C1B-4B8A-8ACE-9E060A30D317}">
      <dgm:prSet/>
      <dgm:spPr/>
      <dgm:t>
        <a:bodyPr/>
        <a:lstStyle/>
        <a:p>
          <a:endParaRPr lang="en-US"/>
        </a:p>
      </dgm:t>
    </dgm:pt>
    <dgm:pt modelId="{5258834B-BF31-433A-8A71-1ED599961476}" type="sibTrans" cxnId="{4A9C478A-6C1B-4B8A-8ACE-9E060A30D317}">
      <dgm:prSet/>
      <dgm:spPr/>
      <dgm:t>
        <a:bodyPr/>
        <a:lstStyle/>
        <a:p>
          <a:endParaRPr lang="en-US"/>
        </a:p>
      </dgm:t>
    </dgm:pt>
    <dgm:pt modelId="{EACE5ABB-C701-4748-9B90-85C09833C464}">
      <dgm:prSet/>
      <dgm:spPr/>
      <dgm:t>
        <a:bodyPr/>
        <a:lstStyle/>
        <a:p>
          <a:r>
            <a:rPr lang="en-US">
              <a:latin typeface="Acumin Pro" panose="020B0504020202020204" pitchFamily="34" charset="0"/>
            </a:rPr>
            <a:t>Penalties released AFTER possession on a face off.</a:t>
          </a:r>
        </a:p>
      </dgm:t>
    </dgm:pt>
    <dgm:pt modelId="{DCC8BC6F-9B02-4050-8565-87089D7F7138}" type="parTrans" cxnId="{E2CA188A-D60C-4194-B700-DDB72D557DA9}">
      <dgm:prSet/>
      <dgm:spPr/>
      <dgm:t>
        <a:bodyPr/>
        <a:lstStyle/>
        <a:p>
          <a:endParaRPr lang="en-US"/>
        </a:p>
      </dgm:t>
    </dgm:pt>
    <dgm:pt modelId="{D955E923-B706-4CAE-8BCB-17EBAAB8474B}" type="sibTrans" cxnId="{E2CA188A-D60C-4194-B700-DDB72D557DA9}">
      <dgm:prSet/>
      <dgm:spPr/>
      <dgm:t>
        <a:bodyPr/>
        <a:lstStyle/>
        <a:p>
          <a:endParaRPr lang="en-US"/>
        </a:p>
      </dgm:t>
    </dgm:pt>
    <dgm:pt modelId="{67BA0565-53A5-4B76-8DE7-F297B70B5B76}">
      <dgm:prSet/>
      <dgm:spPr/>
      <dgm:t>
        <a:bodyPr/>
        <a:lstStyle/>
        <a:p>
          <a:r>
            <a:rPr lang="en-US">
              <a:latin typeface="Acumin Pro" panose="020B0504020202020204" pitchFamily="34" charset="0"/>
            </a:rPr>
            <a:t>Penalties usually released after a goal by the man up team.</a:t>
          </a:r>
        </a:p>
      </dgm:t>
    </dgm:pt>
    <dgm:pt modelId="{C45E5487-9241-460D-9251-F730361D37BA}" type="parTrans" cxnId="{70D81BDD-7D82-4B8A-82BD-81AC80CBDF1D}">
      <dgm:prSet/>
      <dgm:spPr/>
      <dgm:t>
        <a:bodyPr/>
        <a:lstStyle/>
        <a:p>
          <a:endParaRPr lang="en-US"/>
        </a:p>
      </dgm:t>
    </dgm:pt>
    <dgm:pt modelId="{4E75165C-B591-433E-9410-E2067AAD5AC9}" type="sibTrans" cxnId="{70D81BDD-7D82-4B8A-82BD-81AC80CBDF1D}">
      <dgm:prSet/>
      <dgm:spPr/>
      <dgm:t>
        <a:bodyPr/>
        <a:lstStyle/>
        <a:p>
          <a:endParaRPr lang="en-US"/>
        </a:p>
      </dgm:t>
    </dgm:pt>
    <dgm:pt modelId="{58D58149-A234-4BD4-88AC-7F9381DABACC}">
      <dgm:prSet/>
      <dgm:spPr/>
      <dgm:t>
        <a:bodyPr/>
        <a:lstStyle/>
        <a:p>
          <a:r>
            <a:rPr lang="en-US">
              <a:latin typeface="Acumin Pro" panose="020B0504020202020204" pitchFamily="34" charset="0"/>
            </a:rPr>
            <a:t>Non releasable penalty situations</a:t>
          </a:r>
        </a:p>
      </dgm:t>
    </dgm:pt>
    <dgm:pt modelId="{C61CB1A9-2DED-493C-A4E4-808CAB6D1403}" type="parTrans" cxnId="{E441EDD8-7094-4BA7-A8EB-43EAA4A1FA94}">
      <dgm:prSet/>
      <dgm:spPr/>
      <dgm:t>
        <a:bodyPr/>
        <a:lstStyle/>
        <a:p>
          <a:endParaRPr lang="en-US"/>
        </a:p>
      </dgm:t>
    </dgm:pt>
    <dgm:pt modelId="{570E65CF-68AC-43C7-88BE-BFC665872477}" type="sibTrans" cxnId="{E441EDD8-7094-4BA7-A8EB-43EAA4A1FA94}">
      <dgm:prSet/>
      <dgm:spPr/>
      <dgm:t>
        <a:bodyPr/>
        <a:lstStyle/>
        <a:p>
          <a:endParaRPr lang="en-US"/>
        </a:p>
      </dgm:t>
    </dgm:pt>
    <dgm:pt modelId="{89E8FFB0-671E-46F8-A404-C649930EEB73}">
      <dgm:prSet/>
      <dgm:spPr>
        <a:solidFill>
          <a:srgbClr val="00205B"/>
        </a:solidFill>
      </dgm:spPr>
      <dgm:t>
        <a:bodyPr/>
        <a:lstStyle/>
        <a:p>
          <a:r>
            <a:rPr lang="en-US">
              <a:latin typeface="Acumin Pro" panose="020B0504020202020204" pitchFamily="34" charset="0"/>
            </a:rPr>
            <a:t>Review “early” release procedures.</a:t>
          </a:r>
        </a:p>
      </dgm:t>
    </dgm:pt>
    <dgm:pt modelId="{AEA7781C-03D5-4E3A-8216-84615F324BDD}" type="parTrans" cxnId="{D80C1680-EC2D-4F02-9318-845EA11DFBAF}">
      <dgm:prSet/>
      <dgm:spPr/>
      <dgm:t>
        <a:bodyPr/>
        <a:lstStyle/>
        <a:p>
          <a:endParaRPr lang="en-US"/>
        </a:p>
      </dgm:t>
    </dgm:pt>
    <dgm:pt modelId="{75FA3AEA-B5D7-4EA5-A4E2-AC6DA07CF9D5}" type="sibTrans" cxnId="{D80C1680-EC2D-4F02-9318-845EA11DFBAF}">
      <dgm:prSet/>
      <dgm:spPr/>
      <dgm:t>
        <a:bodyPr/>
        <a:lstStyle/>
        <a:p>
          <a:endParaRPr lang="en-US"/>
        </a:p>
      </dgm:t>
    </dgm:pt>
    <dgm:pt modelId="{F8749B85-2AB6-4E0C-96ED-64E8225C7CED}">
      <dgm:prSet/>
      <dgm:spPr>
        <a:solidFill>
          <a:schemeClr val="bg1">
            <a:lumMod val="85000"/>
          </a:schemeClr>
        </a:solidFill>
      </dgm:spPr>
      <dgm:t>
        <a:bodyPr/>
        <a:lstStyle/>
        <a:p>
          <a:r>
            <a:rPr lang="en-US">
              <a:latin typeface="Acumin Pro" panose="020B0504020202020204" pitchFamily="34" charset="0"/>
            </a:rPr>
            <a:t>Double horn next dead ball</a:t>
          </a:r>
        </a:p>
      </dgm:t>
    </dgm:pt>
    <dgm:pt modelId="{07415B1A-0546-4E3A-9CEF-11A41B34C2B2}" type="parTrans" cxnId="{B3C3FD19-8156-4E01-80ED-B4EE537A9909}">
      <dgm:prSet/>
      <dgm:spPr/>
      <dgm:t>
        <a:bodyPr/>
        <a:lstStyle/>
        <a:p>
          <a:endParaRPr lang="en-US"/>
        </a:p>
      </dgm:t>
    </dgm:pt>
    <dgm:pt modelId="{EE9ECBBC-5A5F-4506-B78D-F90B9FC4A67A}" type="sibTrans" cxnId="{B3C3FD19-8156-4E01-80ED-B4EE537A9909}">
      <dgm:prSet/>
      <dgm:spPr/>
      <dgm:t>
        <a:bodyPr/>
        <a:lstStyle/>
        <a:p>
          <a:endParaRPr lang="en-US"/>
        </a:p>
      </dgm:t>
    </dgm:pt>
    <dgm:pt modelId="{87D38F33-E121-42B0-AB8F-66DF0B3569D6}">
      <dgm:prSet/>
      <dgm:spPr>
        <a:solidFill>
          <a:schemeClr val="bg1">
            <a:lumMod val="85000"/>
          </a:schemeClr>
        </a:solidFill>
      </dgm:spPr>
      <dgm:t>
        <a:bodyPr/>
        <a:lstStyle/>
        <a:p>
          <a:r>
            <a:rPr lang="en-US">
              <a:latin typeface="Acumin Pro" panose="020B0504020202020204" pitchFamily="34" charset="0"/>
            </a:rPr>
            <a:t>Know the time remaining</a:t>
          </a:r>
        </a:p>
      </dgm:t>
    </dgm:pt>
    <dgm:pt modelId="{E2F095B4-9449-4B19-9408-FAD935DC0229}" type="parTrans" cxnId="{E688B131-7506-4CA9-8DE8-EAED71D78157}">
      <dgm:prSet/>
      <dgm:spPr/>
      <dgm:t>
        <a:bodyPr/>
        <a:lstStyle/>
        <a:p>
          <a:endParaRPr lang="en-US"/>
        </a:p>
      </dgm:t>
    </dgm:pt>
    <dgm:pt modelId="{16D813EB-0F92-4E42-A9D8-F3B6A67264A7}" type="sibTrans" cxnId="{E688B131-7506-4CA9-8DE8-EAED71D78157}">
      <dgm:prSet/>
      <dgm:spPr/>
      <dgm:t>
        <a:bodyPr/>
        <a:lstStyle/>
        <a:p>
          <a:endParaRPr lang="en-US"/>
        </a:p>
      </dgm:t>
    </dgm:pt>
    <dgm:pt modelId="{98F5E302-9C82-4C84-9CF4-7A776639DDF8}">
      <dgm:prSet/>
      <dgm:spPr>
        <a:solidFill>
          <a:schemeClr val="bg1">
            <a:lumMod val="85000"/>
          </a:schemeClr>
        </a:solidFill>
      </dgm:spPr>
      <dgm:t>
        <a:bodyPr/>
        <a:lstStyle/>
        <a:p>
          <a:r>
            <a:rPr lang="en-US">
              <a:latin typeface="Acumin Pro" panose="020B0504020202020204" pitchFamily="34" charset="0"/>
            </a:rPr>
            <a:t>Get it right</a:t>
          </a:r>
        </a:p>
      </dgm:t>
    </dgm:pt>
    <dgm:pt modelId="{F8AD6FF6-DF2B-44E3-9CA8-8BCA717C8A82}" type="parTrans" cxnId="{63C47D8A-3250-479C-A175-08634B2BCFF4}">
      <dgm:prSet/>
      <dgm:spPr/>
      <dgm:t>
        <a:bodyPr/>
        <a:lstStyle/>
        <a:p>
          <a:endParaRPr lang="en-US"/>
        </a:p>
      </dgm:t>
    </dgm:pt>
    <dgm:pt modelId="{9036D2B9-9E31-4FDB-BA23-1B96E770CB0D}" type="sibTrans" cxnId="{63C47D8A-3250-479C-A175-08634B2BCFF4}">
      <dgm:prSet/>
      <dgm:spPr/>
      <dgm:t>
        <a:bodyPr/>
        <a:lstStyle/>
        <a:p>
          <a:endParaRPr lang="en-US"/>
        </a:p>
      </dgm:t>
    </dgm:pt>
    <dgm:pt modelId="{C179CE29-EF1A-4C7F-B2EC-762C8DBEA023}" type="pres">
      <dgm:prSet presAssocID="{F4C3E5A0-2155-4D99-8754-ADAED824F055}" presName="Name0" presStyleCnt="0">
        <dgm:presLayoutVars>
          <dgm:chPref val="3"/>
          <dgm:dir/>
          <dgm:animLvl val="lvl"/>
          <dgm:resizeHandles/>
        </dgm:presLayoutVars>
      </dgm:prSet>
      <dgm:spPr/>
    </dgm:pt>
    <dgm:pt modelId="{6AA7FCD6-F3AF-4594-8EFC-87785C5286A0}" type="pres">
      <dgm:prSet presAssocID="{E3B3EF34-E555-4198-8780-06DE886E7E54}" presName="horFlow" presStyleCnt="0"/>
      <dgm:spPr/>
    </dgm:pt>
    <dgm:pt modelId="{1E408579-89E1-43FE-B3B5-F0BF993B3506}" type="pres">
      <dgm:prSet presAssocID="{E3B3EF34-E555-4198-8780-06DE886E7E54}" presName="bigChev" presStyleLbl="node1" presStyleIdx="0" presStyleCnt="3"/>
      <dgm:spPr/>
    </dgm:pt>
    <dgm:pt modelId="{647AB284-23B4-4E86-9C81-AC062C50A822}" type="pres">
      <dgm:prSet presAssocID="{D546F434-5627-4737-A9CD-C947690792B0}" presName="parTrans" presStyleCnt="0"/>
      <dgm:spPr/>
    </dgm:pt>
    <dgm:pt modelId="{9DC699CF-033A-488B-9AC1-EB38E8D4832C}" type="pres">
      <dgm:prSet presAssocID="{4BACA105-67D2-4954-972B-28290D1BC9DE}" presName="node" presStyleLbl="alignAccFollowNode1" presStyleIdx="0" presStyleCnt="9">
        <dgm:presLayoutVars>
          <dgm:bulletEnabled val="1"/>
        </dgm:presLayoutVars>
      </dgm:prSet>
      <dgm:spPr/>
    </dgm:pt>
    <dgm:pt modelId="{959A2560-6954-49F3-BF6C-955574C3A366}" type="pres">
      <dgm:prSet presAssocID="{80D688F0-0E00-4A45-A9D3-01F7FC5655DA}" presName="sibTrans" presStyleCnt="0"/>
      <dgm:spPr/>
    </dgm:pt>
    <dgm:pt modelId="{0C123B09-EA37-4830-AE3C-C4D6268071AA}" type="pres">
      <dgm:prSet presAssocID="{0E1AAE61-B7FD-4F87-926F-B28C78DED3A9}" presName="node" presStyleLbl="alignAccFollowNode1" presStyleIdx="1" presStyleCnt="9">
        <dgm:presLayoutVars>
          <dgm:bulletEnabled val="1"/>
        </dgm:presLayoutVars>
      </dgm:prSet>
      <dgm:spPr/>
    </dgm:pt>
    <dgm:pt modelId="{A484D62B-AE2B-4FF6-9B86-1E89F2FAA0EC}" type="pres">
      <dgm:prSet presAssocID="{DB82ACE4-E65D-4B46-94C1-76376923E921}" presName="sibTrans" presStyleCnt="0"/>
      <dgm:spPr/>
    </dgm:pt>
    <dgm:pt modelId="{218CBA7B-8C3F-434C-86BA-3761E0D25004}" type="pres">
      <dgm:prSet presAssocID="{C7C9B8A3-DF50-4E80-80F9-59C981D9F5C5}" presName="node" presStyleLbl="alignAccFollowNode1" presStyleIdx="2" presStyleCnt="9">
        <dgm:presLayoutVars>
          <dgm:bulletEnabled val="1"/>
        </dgm:presLayoutVars>
      </dgm:prSet>
      <dgm:spPr/>
    </dgm:pt>
    <dgm:pt modelId="{4D36FD73-97C5-4D45-A9B4-49BB6CC03129}" type="pres">
      <dgm:prSet presAssocID="{E3B3EF34-E555-4198-8780-06DE886E7E54}" presName="vSp" presStyleCnt="0"/>
      <dgm:spPr/>
    </dgm:pt>
    <dgm:pt modelId="{6CFE2D2E-9F1C-4AFE-80A4-CEFC993BC89C}" type="pres">
      <dgm:prSet presAssocID="{83D3E7A0-2071-4CE5-985E-9F7439558738}" presName="horFlow" presStyleCnt="0"/>
      <dgm:spPr/>
    </dgm:pt>
    <dgm:pt modelId="{2185B427-E25D-48BB-9E59-C714F00E15AA}" type="pres">
      <dgm:prSet presAssocID="{83D3E7A0-2071-4CE5-985E-9F7439558738}" presName="bigChev" presStyleLbl="node1" presStyleIdx="1" presStyleCnt="3"/>
      <dgm:spPr/>
    </dgm:pt>
    <dgm:pt modelId="{E51B0F94-48D2-4400-BB59-9ABEA82377D0}" type="pres">
      <dgm:prSet presAssocID="{DCC8BC6F-9B02-4050-8565-87089D7F7138}" presName="parTrans" presStyleCnt="0"/>
      <dgm:spPr/>
    </dgm:pt>
    <dgm:pt modelId="{BB3595E6-3D95-4063-822A-AE3D936B4F91}" type="pres">
      <dgm:prSet presAssocID="{EACE5ABB-C701-4748-9B90-85C09833C464}" presName="node" presStyleLbl="alignAccFollowNode1" presStyleIdx="3" presStyleCnt="9">
        <dgm:presLayoutVars>
          <dgm:bulletEnabled val="1"/>
        </dgm:presLayoutVars>
      </dgm:prSet>
      <dgm:spPr/>
    </dgm:pt>
    <dgm:pt modelId="{2C97C491-BF6B-42F5-B1DB-A168BD7DD7AA}" type="pres">
      <dgm:prSet presAssocID="{D955E923-B706-4CAE-8BCB-17EBAAB8474B}" presName="sibTrans" presStyleCnt="0"/>
      <dgm:spPr/>
    </dgm:pt>
    <dgm:pt modelId="{D4186D7B-EA77-4202-B6E6-8D1E5CCDCA19}" type="pres">
      <dgm:prSet presAssocID="{67BA0565-53A5-4B76-8DE7-F297B70B5B76}" presName="node" presStyleLbl="alignAccFollowNode1" presStyleIdx="4" presStyleCnt="9">
        <dgm:presLayoutVars>
          <dgm:bulletEnabled val="1"/>
        </dgm:presLayoutVars>
      </dgm:prSet>
      <dgm:spPr/>
    </dgm:pt>
    <dgm:pt modelId="{E945F195-23A0-4289-99BC-FA331267E611}" type="pres">
      <dgm:prSet presAssocID="{4E75165C-B591-433E-9410-E2067AAD5AC9}" presName="sibTrans" presStyleCnt="0"/>
      <dgm:spPr/>
    </dgm:pt>
    <dgm:pt modelId="{E4F919FC-6E1A-4E5F-811B-E7566FF1BA4A}" type="pres">
      <dgm:prSet presAssocID="{58D58149-A234-4BD4-88AC-7F9381DABACC}" presName="node" presStyleLbl="alignAccFollowNode1" presStyleIdx="5" presStyleCnt="9">
        <dgm:presLayoutVars>
          <dgm:bulletEnabled val="1"/>
        </dgm:presLayoutVars>
      </dgm:prSet>
      <dgm:spPr/>
    </dgm:pt>
    <dgm:pt modelId="{5F4F8FCD-E780-4983-94BD-C238B74C9974}" type="pres">
      <dgm:prSet presAssocID="{83D3E7A0-2071-4CE5-985E-9F7439558738}" presName="vSp" presStyleCnt="0"/>
      <dgm:spPr/>
    </dgm:pt>
    <dgm:pt modelId="{648FFD3A-1E42-4B6D-B8CE-3040C083FEF6}" type="pres">
      <dgm:prSet presAssocID="{89E8FFB0-671E-46F8-A404-C649930EEB73}" presName="horFlow" presStyleCnt="0"/>
      <dgm:spPr/>
    </dgm:pt>
    <dgm:pt modelId="{9FEC5687-9206-4A71-B7A0-6C0A221CFE3A}" type="pres">
      <dgm:prSet presAssocID="{89E8FFB0-671E-46F8-A404-C649930EEB73}" presName="bigChev" presStyleLbl="node1" presStyleIdx="2" presStyleCnt="3"/>
      <dgm:spPr/>
    </dgm:pt>
    <dgm:pt modelId="{74CA8C15-5C88-43F8-B899-3727F7188C02}" type="pres">
      <dgm:prSet presAssocID="{07415B1A-0546-4E3A-9CEF-11A41B34C2B2}" presName="parTrans" presStyleCnt="0"/>
      <dgm:spPr/>
    </dgm:pt>
    <dgm:pt modelId="{28113488-BBA6-4A9A-8306-B1C379B185F7}" type="pres">
      <dgm:prSet presAssocID="{F8749B85-2AB6-4E0C-96ED-64E8225C7CED}" presName="node" presStyleLbl="alignAccFollowNode1" presStyleIdx="6" presStyleCnt="9">
        <dgm:presLayoutVars>
          <dgm:bulletEnabled val="1"/>
        </dgm:presLayoutVars>
      </dgm:prSet>
      <dgm:spPr/>
    </dgm:pt>
    <dgm:pt modelId="{F2D195D4-B938-4AA4-A905-CC8F95A3C362}" type="pres">
      <dgm:prSet presAssocID="{EE9ECBBC-5A5F-4506-B78D-F90B9FC4A67A}" presName="sibTrans" presStyleCnt="0"/>
      <dgm:spPr/>
    </dgm:pt>
    <dgm:pt modelId="{7427A16F-DB55-458F-8FB3-F4BCD609466F}" type="pres">
      <dgm:prSet presAssocID="{87D38F33-E121-42B0-AB8F-66DF0B3569D6}" presName="node" presStyleLbl="alignAccFollowNode1" presStyleIdx="7" presStyleCnt="9">
        <dgm:presLayoutVars>
          <dgm:bulletEnabled val="1"/>
        </dgm:presLayoutVars>
      </dgm:prSet>
      <dgm:spPr/>
    </dgm:pt>
    <dgm:pt modelId="{018D0AE2-E35B-450E-B193-E730ADF33EEC}" type="pres">
      <dgm:prSet presAssocID="{16D813EB-0F92-4E42-A9D8-F3B6A67264A7}" presName="sibTrans" presStyleCnt="0"/>
      <dgm:spPr/>
    </dgm:pt>
    <dgm:pt modelId="{F84FC8C9-741C-40E6-A8F0-066FE427BF85}" type="pres">
      <dgm:prSet presAssocID="{98F5E302-9C82-4C84-9CF4-7A776639DDF8}" presName="node" presStyleLbl="alignAccFollowNode1" presStyleIdx="8" presStyleCnt="9">
        <dgm:presLayoutVars>
          <dgm:bulletEnabled val="1"/>
        </dgm:presLayoutVars>
      </dgm:prSet>
      <dgm:spPr/>
    </dgm:pt>
  </dgm:ptLst>
  <dgm:cxnLst>
    <dgm:cxn modelId="{491E5A15-1233-408E-AE59-C9851874A216}" type="presOf" srcId="{C7C9B8A3-DF50-4E80-80F9-59C981D9F5C5}" destId="{218CBA7B-8C3F-434C-86BA-3761E0D25004}" srcOrd="0" destOrd="0" presId="urn:microsoft.com/office/officeart/2005/8/layout/lProcess3"/>
    <dgm:cxn modelId="{B3C3FD19-8156-4E01-80ED-B4EE537A9909}" srcId="{89E8FFB0-671E-46F8-A404-C649930EEB73}" destId="{F8749B85-2AB6-4E0C-96ED-64E8225C7CED}" srcOrd="0" destOrd="0" parTransId="{07415B1A-0546-4E3A-9CEF-11A41B34C2B2}" sibTransId="{EE9ECBBC-5A5F-4506-B78D-F90B9FC4A67A}"/>
    <dgm:cxn modelId="{E688B131-7506-4CA9-8DE8-EAED71D78157}" srcId="{89E8FFB0-671E-46F8-A404-C649930EEB73}" destId="{87D38F33-E121-42B0-AB8F-66DF0B3569D6}" srcOrd="1" destOrd="0" parTransId="{E2F095B4-9449-4B19-9408-FAD935DC0229}" sibTransId="{16D813EB-0F92-4E42-A9D8-F3B6A67264A7}"/>
    <dgm:cxn modelId="{52515D35-88F7-4FCE-A5D3-667AB55C453A}" srcId="{E3B3EF34-E555-4198-8780-06DE886E7E54}" destId="{C7C9B8A3-DF50-4E80-80F9-59C981D9F5C5}" srcOrd="2" destOrd="0" parTransId="{35782C18-FA0B-4612-A6C2-16DDF36AA0A8}" sibTransId="{45612E27-B4D2-4DA6-87C9-FB4DC9F7D0DC}"/>
    <dgm:cxn modelId="{8D2FB136-2F05-4484-920B-BEB5B537CA71}" type="presOf" srcId="{F4C3E5A0-2155-4D99-8754-ADAED824F055}" destId="{C179CE29-EF1A-4C7F-B2EC-762C8DBEA023}" srcOrd="0" destOrd="0" presId="urn:microsoft.com/office/officeart/2005/8/layout/lProcess3"/>
    <dgm:cxn modelId="{E4827939-3436-4DD1-9CDF-70C3D3DDE542}" type="presOf" srcId="{E3B3EF34-E555-4198-8780-06DE886E7E54}" destId="{1E408579-89E1-43FE-B3B5-F0BF993B3506}" srcOrd="0" destOrd="0" presId="urn:microsoft.com/office/officeart/2005/8/layout/lProcess3"/>
    <dgm:cxn modelId="{73C55964-148F-414C-984C-78ABEF68DD03}" type="presOf" srcId="{89E8FFB0-671E-46F8-A404-C649930EEB73}" destId="{9FEC5687-9206-4A71-B7A0-6C0A221CFE3A}" srcOrd="0" destOrd="0" presId="urn:microsoft.com/office/officeart/2005/8/layout/lProcess3"/>
    <dgm:cxn modelId="{3652CF65-51D2-4FFC-939A-CEBC9CF192FA}" srcId="{F4C3E5A0-2155-4D99-8754-ADAED824F055}" destId="{E3B3EF34-E555-4198-8780-06DE886E7E54}" srcOrd="0" destOrd="0" parTransId="{9D4070BB-2274-4EFE-8425-AF43CDD67F4A}" sibTransId="{1C99D95A-CC02-45D3-BE27-6A05C6326300}"/>
    <dgm:cxn modelId="{A8C5B972-3EC3-46E6-8137-404D0A9CCB5C}" srcId="{E3B3EF34-E555-4198-8780-06DE886E7E54}" destId="{4BACA105-67D2-4954-972B-28290D1BC9DE}" srcOrd="0" destOrd="0" parTransId="{D546F434-5627-4737-A9CD-C947690792B0}" sibTransId="{80D688F0-0E00-4A45-A9D3-01F7FC5655DA}"/>
    <dgm:cxn modelId="{24663F56-8F2D-4CC9-9B83-FD39E7C4A3A1}" type="presOf" srcId="{87D38F33-E121-42B0-AB8F-66DF0B3569D6}" destId="{7427A16F-DB55-458F-8FB3-F4BCD609466F}" srcOrd="0" destOrd="0" presId="urn:microsoft.com/office/officeart/2005/8/layout/lProcess3"/>
    <dgm:cxn modelId="{D80C1680-EC2D-4F02-9318-845EA11DFBAF}" srcId="{F4C3E5A0-2155-4D99-8754-ADAED824F055}" destId="{89E8FFB0-671E-46F8-A404-C649930EEB73}" srcOrd="2" destOrd="0" parTransId="{AEA7781C-03D5-4E3A-8216-84615F324BDD}" sibTransId="{75FA3AEA-B5D7-4EA5-A4E2-AC6DA07CF9D5}"/>
    <dgm:cxn modelId="{30698983-CC6C-4580-B8B9-3B67E1F11981}" type="presOf" srcId="{98F5E302-9C82-4C84-9CF4-7A776639DDF8}" destId="{F84FC8C9-741C-40E6-A8F0-066FE427BF85}" srcOrd="0" destOrd="0" presId="urn:microsoft.com/office/officeart/2005/8/layout/lProcess3"/>
    <dgm:cxn modelId="{E2CA188A-D60C-4194-B700-DDB72D557DA9}" srcId="{83D3E7A0-2071-4CE5-985E-9F7439558738}" destId="{EACE5ABB-C701-4748-9B90-85C09833C464}" srcOrd="0" destOrd="0" parTransId="{DCC8BC6F-9B02-4050-8565-87089D7F7138}" sibTransId="{D955E923-B706-4CAE-8BCB-17EBAAB8474B}"/>
    <dgm:cxn modelId="{4A9C478A-6C1B-4B8A-8ACE-9E060A30D317}" srcId="{F4C3E5A0-2155-4D99-8754-ADAED824F055}" destId="{83D3E7A0-2071-4CE5-985E-9F7439558738}" srcOrd="1" destOrd="0" parTransId="{E5865E19-053C-480C-AB80-8045D831A182}" sibTransId="{5258834B-BF31-433A-8A71-1ED599961476}"/>
    <dgm:cxn modelId="{63C47D8A-3250-479C-A175-08634B2BCFF4}" srcId="{89E8FFB0-671E-46F8-A404-C649930EEB73}" destId="{98F5E302-9C82-4C84-9CF4-7A776639DDF8}" srcOrd="2" destOrd="0" parTransId="{F8AD6FF6-DF2B-44E3-9CA8-8BCA717C8A82}" sibTransId="{9036D2B9-9E31-4FDB-BA23-1B96E770CB0D}"/>
    <dgm:cxn modelId="{8CF527A4-75EC-4B5F-9540-6B2E180EE123}" type="presOf" srcId="{83D3E7A0-2071-4CE5-985E-9F7439558738}" destId="{2185B427-E25D-48BB-9E59-C714F00E15AA}" srcOrd="0" destOrd="0" presId="urn:microsoft.com/office/officeart/2005/8/layout/lProcess3"/>
    <dgm:cxn modelId="{BA9396A7-CDBE-4DD8-903F-9E44634FF9D7}" type="presOf" srcId="{EACE5ABB-C701-4748-9B90-85C09833C464}" destId="{BB3595E6-3D95-4063-822A-AE3D936B4F91}" srcOrd="0" destOrd="0" presId="urn:microsoft.com/office/officeart/2005/8/layout/lProcess3"/>
    <dgm:cxn modelId="{D36FE9AD-5AB3-43CE-81D2-07DE9CEB7CBD}" type="presOf" srcId="{F8749B85-2AB6-4E0C-96ED-64E8225C7CED}" destId="{28113488-BBA6-4A9A-8306-B1C379B185F7}" srcOrd="0" destOrd="0" presId="urn:microsoft.com/office/officeart/2005/8/layout/lProcess3"/>
    <dgm:cxn modelId="{F9132FB0-12C7-4E55-BD06-1497256AB64D}" type="presOf" srcId="{4BACA105-67D2-4954-972B-28290D1BC9DE}" destId="{9DC699CF-033A-488B-9AC1-EB38E8D4832C}" srcOrd="0" destOrd="0" presId="urn:microsoft.com/office/officeart/2005/8/layout/lProcess3"/>
    <dgm:cxn modelId="{F47F00C7-99E6-4AFD-B832-E518A77B5860}" type="presOf" srcId="{0E1AAE61-B7FD-4F87-926F-B28C78DED3A9}" destId="{0C123B09-EA37-4830-AE3C-C4D6268071AA}" srcOrd="0" destOrd="0" presId="urn:microsoft.com/office/officeart/2005/8/layout/lProcess3"/>
    <dgm:cxn modelId="{F7D9A5D1-3B77-4A94-86D1-B79EE371126C}" type="presOf" srcId="{58D58149-A234-4BD4-88AC-7F9381DABACC}" destId="{E4F919FC-6E1A-4E5F-811B-E7566FF1BA4A}" srcOrd="0" destOrd="0" presId="urn:microsoft.com/office/officeart/2005/8/layout/lProcess3"/>
    <dgm:cxn modelId="{E441EDD8-7094-4BA7-A8EB-43EAA4A1FA94}" srcId="{83D3E7A0-2071-4CE5-985E-9F7439558738}" destId="{58D58149-A234-4BD4-88AC-7F9381DABACC}" srcOrd="2" destOrd="0" parTransId="{C61CB1A9-2DED-493C-A4E4-808CAB6D1403}" sibTransId="{570E65CF-68AC-43C7-88BE-BFC665872477}"/>
    <dgm:cxn modelId="{70D81BDD-7D82-4B8A-82BD-81AC80CBDF1D}" srcId="{83D3E7A0-2071-4CE5-985E-9F7439558738}" destId="{67BA0565-53A5-4B76-8DE7-F297B70B5B76}" srcOrd="1" destOrd="0" parTransId="{C45E5487-9241-460D-9251-F730361D37BA}" sibTransId="{4E75165C-B591-433E-9410-E2067AAD5AC9}"/>
    <dgm:cxn modelId="{3B887BE4-A088-418D-8CC4-93F3A625A916}" srcId="{E3B3EF34-E555-4198-8780-06DE886E7E54}" destId="{0E1AAE61-B7FD-4F87-926F-B28C78DED3A9}" srcOrd="1" destOrd="0" parTransId="{BE6CF939-98B6-405B-B5EB-1B6EDBA9D34C}" sibTransId="{DB82ACE4-E65D-4B46-94C1-76376923E921}"/>
    <dgm:cxn modelId="{D05366EC-B6DC-427E-9B25-BC9D0E456709}" type="presOf" srcId="{67BA0565-53A5-4B76-8DE7-F297B70B5B76}" destId="{D4186D7B-EA77-4202-B6E6-8D1E5CCDCA19}" srcOrd="0" destOrd="0" presId="urn:microsoft.com/office/officeart/2005/8/layout/lProcess3"/>
    <dgm:cxn modelId="{E98B1035-2391-4C9D-B85C-F000AC242617}" type="presParOf" srcId="{C179CE29-EF1A-4C7F-B2EC-762C8DBEA023}" destId="{6AA7FCD6-F3AF-4594-8EFC-87785C5286A0}" srcOrd="0" destOrd="0" presId="urn:microsoft.com/office/officeart/2005/8/layout/lProcess3"/>
    <dgm:cxn modelId="{506D5A1D-5430-4883-8934-04A1AE6D1722}" type="presParOf" srcId="{6AA7FCD6-F3AF-4594-8EFC-87785C5286A0}" destId="{1E408579-89E1-43FE-B3B5-F0BF993B3506}" srcOrd="0" destOrd="0" presId="urn:microsoft.com/office/officeart/2005/8/layout/lProcess3"/>
    <dgm:cxn modelId="{804616E8-82E2-4C9F-AF48-1562483EEB17}" type="presParOf" srcId="{6AA7FCD6-F3AF-4594-8EFC-87785C5286A0}" destId="{647AB284-23B4-4E86-9C81-AC062C50A822}" srcOrd="1" destOrd="0" presId="urn:microsoft.com/office/officeart/2005/8/layout/lProcess3"/>
    <dgm:cxn modelId="{BF324E31-58A1-46B1-895B-814F2673E2CB}" type="presParOf" srcId="{6AA7FCD6-F3AF-4594-8EFC-87785C5286A0}" destId="{9DC699CF-033A-488B-9AC1-EB38E8D4832C}" srcOrd="2" destOrd="0" presId="urn:microsoft.com/office/officeart/2005/8/layout/lProcess3"/>
    <dgm:cxn modelId="{BF11B43D-577D-4E35-8885-3625DF2D52B2}" type="presParOf" srcId="{6AA7FCD6-F3AF-4594-8EFC-87785C5286A0}" destId="{959A2560-6954-49F3-BF6C-955574C3A366}" srcOrd="3" destOrd="0" presId="urn:microsoft.com/office/officeart/2005/8/layout/lProcess3"/>
    <dgm:cxn modelId="{1815B1DE-458A-4A43-81B5-1D88C86632ED}" type="presParOf" srcId="{6AA7FCD6-F3AF-4594-8EFC-87785C5286A0}" destId="{0C123B09-EA37-4830-AE3C-C4D6268071AA}" srcOrd="4" destOrd="0" presId="urn:microsoft.com/office/officeart/2005/8/layout/lProcess3"/>
    <dgm:cxn modelId="{F6FE5848-A3D5-4372-8BCB-256F7DD49C5A}" type="presParOf" srcId="{6AA7FCD6-F3AF-4594-8EFC-87785C5286A0}" destId="{A484D62B-AE2B-4FF6-9B86-1E89F2FAA0EC}" srcOrd="5" destOrd="0" presId="urn:microsoft.com/office/officeart/2005/8/layout/lProcess3"/>
    <dgm:cxn modelId="{3649C290-EC34-4365-8615-472D4B293FC2}" type="presParOf" srcId="{6AA7FCD6-F3AF-4594-8EFC-87785C5286A0}" destId="{218CBA7B-8C3F-434C-86BA-3761E0D25004}" srcOrd="6" destOrd="0" presId="urn:microsoft.com/office/officeart/2005/8/layout/lProcess3"/>
    <dgm:cxn modelId="{622D6969-D15E-48B9-AE3A-08B9BB910A0A}" type="presParOf" srcId="{C179CE29-EF1A-4C7F-B2EC-762C8DBEA023}" destId="{4D36FD73-97C5-4D45-A9B4-49BB6CC03129}" srcOrd="1" destOrd="0" presId="urn:microsoft.com/office/officeart/2005/8/layout/lProcess3"/>
    <dgm:cxn modelId="{EB01987F-F7F2-4EA1-ADEB-58B3F0F8DF57}" type="presParOf" srcId="{C179CE29-EF1A-4C7F-B2EC-762C8DBEA023}" destId="{6CFE2D2E-9F1C-4AFE-80A4-CEFC993BC89C}" srcOrd="2" destOrd="0" presId="urn:microsoft.com/office/officeart/2005/8/layout/lProcess3"/>
    <dgm:cxn modelId="{E8D22867-0A3C-4C10-8C68-03DD2F92194C}" type="presParOf" srcId="{6CFE2D2E-9F1C-4AFE-80A4-CEFC993BC89C}" destId="{2185B427-E25D-48BB-9E59-C714F00E15AA}" srcOrd="0" destOrd="0" presId="urn:microsoft.com/office/officeart/2005/8/layout/lProcess3"/>
    <dgm:cxn modelId="{FFF75915-D05C-4122-8BE8-269C51802290}" type="presParOf" srcId="{6CFE2D2E-9F1C-4AFE-80A4-CEFC993BC89C}" destId="{E51B0F94-48D2-4400-BB59-9ABEA82377D0}" srcOrd="1" destOrd="0" presId="urn:microsoft.com/office/officeart/2005/8/layout/lProcess3"/>
    <dgm:cxn modelId="{AD843FE0-D963-4F3B-AD89-D04EB84C610F}" type="presParOf" srcId="{6CFE2D2E-9F1C-4AFE-80A4-CEFC993BC89C}" destId="{BB3595E6-3D95-4063-822A-AE3D936B4F91}" srcOrd="2" destOrd="0" presId="urn:microsoft.com/office/officeart/2005/8/layout/lProcess3"/>
    <dgm:cxn modelId="{5B7326AD-EEB5-4FDB-BAC1-9B32775BA16B}" type="presParOf" srcId="{6CFE2D2E-9F1C-4AFE-80A4-CEFC993BC89C}" destId="{2C97C491-BF6B-42F5-B1DB-A168BD7DD7AA}" srcOrd="3" destOrd="0" presId="urn:microsoft.com/office/officeart/2005/8/layout/lProcess3"/>
    <dgm:cxn modelId="{AE82D514-0F12-4B62-A698-65ABEE6B79E1}" type="presParOf" srcId="{6CFE2D2E-9F1C-4AFE-80A4-CEFC993BC89C}" destId="{D4186D7B-EA77-4202-B6E6-8D1E5CCDCA19}" srcOrd="4" destOrd="0" presId="urn:microsoft.com/office/officeart/2005/8/layout/lProcess3"/>
    <dgm:cxn modelId="{CF25526A-56D4-4719-8E27-833C12548FAF}" type="presParOf" srcId="{6CFE2D2E-9F1C-4AFE-80A4-CEFC993BC89C}" destId="{E945F195-23A0-4289-99BC-FA331267E611}" srcOrd="5" destOrd="0" presId="urn:microsoft.com/office/officeart/2005/8/layout/lProcess3"/>
    <dgm:cxn modelId="{6DA2A312-99E2-435C-8A1C-A0A73AEC7F85}" type="presParOf" srcId="{6CFE2D2E-9F1C-4AFE-80A4-CEFC993BC89C}" destId="{E4F919FC-6E1A-4E5F-811B-E7566FF1BA4A}" srcOrd="6" destOrd="0" presId="urn:microsoft.com/office/officeart/2005/8/layout/lProcess3"/>
    <dgm:cxn modelId="{02107A3C-61A9-49FA-9EE2-B2C1E6E39F38}" type="presParOf" srcId="{C179CE29-EF1A-4C7F-B2EC-762C8DBEA023}" destId="{5F4F8FCD-E780-4983-94BD-C238B74C9974}" srcOrd="3" destOrd="0" presId="urn:microsoft.com/office/officeart/2005/8/layout/lProcess3"/>
    <dgm:cxn modelId="{C3571B51-5BD9-4BD4-BEA6-E7600A3FFAB8}" type="presParOf" srcId="{C179CE29-EF1A-4C7F-B2EC-762C8DBEA023}" destId="{648FFD3A-1E42-4B6D-B8CE-3040C083FEF6}" srcOrd="4" destOrd="0" presId="urn:microsoft.com/office/officeart/2005/8/layout/lProcess3"/>
    <dgm:cxn modelId="{B71E19CB-3A94-47E8-A94C-05D3B1068C2E}" type="presParOf" srcId="{648FFD3A-1E42-4B6D-B8CE-3040C083FEF6}" destId="{9FEC5687-9206-4A71-B7A0-6C0A221CFE3A}" srcOrd="0" destOrd="0" presId="urn:microsoft.com/office/officeart/2005/8/layout/lProcess3"/>
    <dgm:cxn modelId="{D7E7E877-4C9E-46F5-9F83-D62F4B319D24}" type="presParOf" srcId="{648FFD3A-1E42-4B6D-B8CE-3040C083FEF6}" destId="{74CA8C15-5C88-43F8-B899-3727F7188C02}" srcOrd="1" destOrd="0" presId="urn:microsoft.com/office/officeart/2005/8/layout/lProcess3"/>
    <dgm:cxn modelId="{14DC397A-207B-40D9-BC72-BD7C298F2CC3}" type="presParOf" srcId="{648FFD3A-1E42-4B6D-B8CE-3040C083FEF6}" destId="{28113488-BBA6-4A9A-8306-B1C379B185F7}" srcOrd="2" destOrd="0" presId="urn:microsoft.com/office/officeart/2005/8/layout/lProcess3"/>
    <dgm:cxn modelId="{C5E346B1-481B-4CFD-B996-0B252BAECF71}" type="presParOf" srcId="{648FFD3A-1E42-4B6D-B8CE-3040C083FEF6}" destId="{F2D195D4-B938-4AA4-A905-CC8F95A3C362}" srcOrd="3" destOrd="0" presId="urn:microsoft.com/office/officeart/2005/8/layout/lProcess3"/>
    <dgm:cxn modelId="{8BABC4BD-7AA9-42D4-941A-FDA592DE333D}" type="presParOf" srcId="{648FFD3A-1E42-4B6D-B8CE-3040C083FEF6}" destId="{7427A16F-DB55-458F-8FB3-F4BCD609466F}" srcOrd="4" destOrd="0" presId="urn:microsoft.com/office/officeart/2005/8/layout/lProcess3"/>
    <dgm:cxn modelId="{6D215212-9538-43AB-ABC9-591BF2009C8C}" type="presParOf" srcId="{648FFD3A-1E42-4B6D-B8CE-3040C083FEF6}" destId="{018D0AE2-E35B-450E-B193-E730ADF33EEC}" srcOrd="5" destOrd="0" presId="urn:microsoft.com/office/officeart/2005/8/layout/lProcess3"/>
    <dgm:cxn modelId="{97B5F3AD-CC4C-4AF8-B1CF-1CE2CBA8600F}" type="presParOf" srcId="{648FFD3A-1E42-4B6D-B8CE-3040C083FEF6}" destId="{F84FC8C9-741C-40E6-A8F0-066FE427BF85}"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865C5F-BB97-4CE5-AD75-E8ED9E412B3C}"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23360630-6607-442A-B5D6-877C598887CC}">
      <dgm:prSet/>
      <dgm:spPr>
        <a:solidFill>
          <a:srgbClr val="00205B"/>
        </a:solidFill>
      </dgm:spPr>
      <dgm:t>
        <a:bodyPr/>
        <a:lstStyle/>
        <a:p>
          <a:r>
            <a:rPr lang="en-US">
              <a:latin typeface="Acumin Pro" panose="020B0504020202020204" pitchFamily="34" charset="0"/>
            </a:rPr>
            <a:t>Makes sure both players are in a legal set-up position</a:t>
          </a:r>
        </a:p>
      </dgm:t>
    </dgm:pt>
    <dgm:pt modelId="{15702C56-FE22-4489-9F82-B1D591B38CA5}" type="parTrans" cxnId="{0084ACA0-DAA5-4B42-8A82-8D11DAC42E2A}">
      <dgm:prSet/>
      <dgm:spPr/>
      <dgm:t>
        <a:bodyPr/>
        <a:lstStyle/>
        <a:p>
          <a:endParaRPr lang="en-US"/>
        </a:p>
      </dgm:t>
    </dgm:pt>
    <dgm:pt modelId="{0AC73DFC-D927-4A67-B589-A09448562A40}" type="sibTrans" cxnId="{0084ACA0-DAA5-4B42-8A82-8D11DAC42E2A}">
      <dgm:prSet/>
      <dgm:spPr/>
      <dgm:t>
        <a:bodyPr/>
        <a:lstStyle/>
        <a:p>
          <a:endParaRPr lang="en-US"/>
        </a:p>
      </dgm:t>
    </dgm:pt>
    <dgm:pt modelId="{365D089B-FA75-435E-8149-CD0068CEE49D}">
      <dgm:prSet/>
      <dgm:spPr>
        <a:solidFill>
          <a:srgbClr val="00205B"/>
        </a:solidFill>
      </dgm:spPr>
      <dgm:t>
        <a:bodyPr/>
        <a:lstStyle/>
        <a:p>
          <a:r>
            <a:rPr lang="en-US">
              <a:latin typeface="Acumin Pro" panose="020B0504020202020204" pitchFamily="34" charset="0"/>
            </a:rPr>
            <a:t>Backs out diagonally to be clear of the players paths.</a:t>
          </a:r>
        </a:p>
      </dgm:t>
    </dgm:pt>
    <dgm:pt modelId="{943052D3-B464-460D-B314-3B1D37840423}" type="parTrans" cxnId="{1C859D4E-802B-429B-9498-67A21502EAB1}">
      <dgm:prSet/>
      <dgm:spPr/>
      <dgm:t>
        <a:bodyPr/>
        <a:lstStyle/>
        <a:p>
          <a:endParaRPr lang="en-US"/>
        </a:p>
      </dgm:t>
    </dgm:pt>
    <dgm:pt modelId="{1AB9671C-6104-4070-821A-BCB57456F6FB}" type="sibTrans" cxnId="{1C859D4E-802B-429B-9498-67A21502EAB1}">
      <dgm:prSet/>
      <dgm:spPr/>
      <dgm:t>
        <a:bodyPr/>
        <a:lstStyle/>
        <a:p>
          <a:endParaRPr lang="en-US"/>
        </a:p>
      </dgm:t>
    </dgm:pt>
    <dgm:pt modelId="{83F28C5F-31A7-4F8D-991E-415AEDB78CBC}">
      <dgm:prSet/>
      <dgm:spPr>
        <a:solidFill>
          <a:srgbClr val="00205B"/>
        </a:solidFill>
      </dgm:spPr>
      <dgm:t>
        <a:bodyPr/>
        <a:lstStyle/>
        <a:p>
          <a:r>
            <a:rPr lang="en-US">
              <a:latin typeface="Acumin Pro" panose="020B0504020202020204" pitchFamily="34" charset="0"/>
            </a:rPr>
            <a:t>Watches player facing for early movement and other violations.</a:t>
          </a:r>
        </a:p>
      </dgm:t>
    </dgm:pt>
    <dgm:pt modelId="{B5ECC705-8CFF-400E-AC76-9DCCF6850FA8}" type="parTrans" cxnId="{DAB7DBFD-4B25-4093-ACD9-B68C4B9B4D8B}">
      <dgm:prSet/>
      <dgm:spPr/>
      <dgm:t>
        <a:bodyPr/>
        <a:lstStyle/>
        <a:p>
          <a:endParaRPr lang="en-US"/>
        </a:p>
      </dgm:t>
    </dgm:pt>
    <dgm:pt modelId="{E0F273CC-7514-41AB-A609-F64D670BCB0A}" type="sibTrans" cxnId="{DAB7DBFD-4B25-4093-ACD9-B68C4B9B4D8B}">
      <dgm:prSet/>
      <dgm:spPr/>
      <dgm:t>
        <a:bodyPr/>
        <a:lstStyle/>
        <a:p>
          <a:endParaRPr lang="en-US"/>
        </a:p>
      </dgm:t>
    </dgm:pt>
    <dgm:pt modelId="{669F10B8-6D3B-4029-BA76-87E5D5D2686E}">
      <dgm:prSet/>
      <dgm:spPr>
        <a:solidFill>
          <a:srgbClr val="00205B"/>
        </a:solidFill>
      </dgm:spPr>
      <dgm:t>
        <a:bodyPr/>
        <a:lstStyle/>
        <a:p>
          <a:r>
            <a:rPr lang="en-US">
              <a:latin typeface="Acumin Pro" panose="020B0504020202020204" pitchFamily="34" charset="0"/>
            </a:rPr>
            <a:t>Knows where the far side wing players are before you put the ball down.</a:t>
          </a:r>
        </a:p>
      </dgm:t>
    </dgm:pt>
    <dgm:pt modelId="{77772629-A7DB-4C96-9B3E-B306FF2571EE}" type="parTrans" cxnId="{4C04964C-B17D-441B-93CB-7AC5988E8F05}">
      <dgm:prSet/>
      <dgm:spPr/>
      <dgm:t>
        <a:bodyPr/>
        <a:lstStyle/>
        <a:p>
          <a:endParaRPr lang="en-US"/>
        </a:p>
      </dgm:t>
    </dgm:pt>
    <dgm:pt modelId="{2480E5CD-C581-45F5-9AF6-5E6682A7FE2B}" type="sibTrans" cxnId="{4C04964C-B17D-441B-93CB-7AC5988E8F05}">
      <dgm:prSet/>
      <dgm:spPr/>
      <dgm:t>
        <a:bodyPr/>
        <a:lstStyle/>
        <a:p>
          <a:endParaRPr lang="en-US"/>
        </a:p>
      </dgm:t>
    </dgm:pt>
    <dgm:pt modelId="{B6C5EB97-6341-45F8-AF80-BFAB83F86A64}">
      <dgm:prSet/>
      <dgm:spPr>
        <a:solidFill>
          <a:srgbClr val="00205B"/>
        </a:solidFill>
      </dgm:spPr>
      <dgm:t>
        <a:bodyPr/>
        <a:lstStyle/>
        <a:p>
          <a:r>
            <a:rPr lang="en-US" dirty="0">
              <a:latin typeface="Acumin Pro" panose="020B0504020202020204" pitchFamily="34" charset="0"/>
            </a:rPr>
            <a:t>If a FO violation is called the new Trail should restart play, allowing the lead a moment to get in position.</a:t>
          </a:r>
        </a:p>
      </dgm:t>
    </dgm:pt>
    <dgm:pt modelId="{D246AAD5-6D65-47D2-B2DA-B8F8B28CC1E0}" type="parTrans" cxnId="{ABC1D322-683B-405A-AB0A-47A9A6008533}">
      <dgm:prSet/>
      <dgm:spPr/>
      <dgm:t>
        <a:bodyPr/>
        <a:lstStyle/>
        <a:p>
          <a:endParaRPr lang="en-US"/>
        </a:p>
      </dgm:t>
    </dgm:pt>
    <dgm:pt modelId="{0310B0C9-9AFE-4BB0-9153-1A88B6052471}" type="sibTrans" cxnId="{ABC1D322-683B-405A-AB0A-47A9A6008533}">
      <dgm:prSet/>
      <dgm:spPr/>
      <dgm:t>
        <a:bodyPr/>
        <a:lstStyle/>
        <a:p>
          <a:endParaRPr lang="en-US"/>
        </a:p>
      </dgm:t>
    </dgm:pt>
    <dgm:pt modelId="{D678E43B-7488-441C-BFF8-39EF77FFD4EC}" type="pres">
      <dgm:prSet presAssocID="{34865C5F-BB97-4CE5-AD75-E8ED9E412B3C}" presName="Name0" presStyleCnt="0">
        <dgm:presLayoutVars>
          <dgm:dir/>
          <dgm:resizeHandles val="exact"/>
        </dgm:presLayoutVars>
      </dgm:prSet>
      <dgm:spPr/>
    </dgm:pt>
    <dgm:pt modelId="{B555AC3D-CC12-4F0B-9784-9AC61CA87DEA}" type="pres">
      <dgm:prSet presAssocID="{34865C5F-BB97-4CE5-AD75-E8ED9E412B3C}" presName="fgShape" presStyleLbl="fgShp" presStyleIdx="0" presStyleCnt="1"/>
      <dgm:spPr/>
    </dgm:pt>
    <dgm:pt modelId="{845B85BD-8969-4235-8DAA-1EC6014A66CD}" type="pres">
      <dgm:prSet presAssocID="{34865C5F-BB97-4CE5-AD75-E8ED9E412B3C}" presName="linComp" presStyleCnt="0"/>
      <dgm:spPr/>
    </dgm:pt>
    <dgm:pt modelId="{10B4B8C9-1731-419C-B4B1-8903AA26B346}" type="pres">
      <dgm:prSet presAssocID="{23360630-6607-442A-B5D6-877C598887CC}" presName="compNode" presStyleCnt="0"/>
      <dgm:spPr/>
    </dgm:pt>
    <dgm:pt modelId="{D8742F06-E481-462F-A83C-13EE0F6200E3}" type="pres">
      <dgm:prSet presAssocID="{23360630-6607-442A-B5D6-877C598887CC}" presName="bkgdShape" presStyleLbl="node1" presStyleIdx="0" presStyleCnt="5"/>
      <dgm:spPr/>
    </dgm:pt>
    <dgm:pt modelId="{F42155AA-2DA6-4056-B982-CE7C8A6427D0}" type="pres">
      <dgm:prSet presAssocID="{23360630-6607-442A-B5D6-877C598887CC}" presName="nodeTx" presStyleLbl="node1" presStyleIdx="0" presStyleCnt="5">
        <dgm:presLayoutVars>
          <dgm:bulletEnabled val="1"/>
        </dgm:presLayoutVars>
      </dgm:prSet>
      <dgm:spPr/>
    </dgm:pt>
    <dgm:pt modelId="{B03BAD71-2567-4D66-AEDB-89CB1354288E}" type="pres">
      <dgm:prSet presAssocID="{23360630-6607-442A-B5D6-877C598887CC}" presName="invisiNode" presStyleLbl="node1" presStyleIdx="0" presStyleCnt="5"/>
      <dgm:spPr/>
    </dgm:pt>
    <dgm:pt modelId="{AFB8A296-61FC-43B2-A3F6-91D7DD2E35A2}" type="pres">
      <dgm:prSet presAssocID="{23360630-6607-442A-B5D6-877C598887CC}"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A144CD1-A92D-42EB-8A49-9088608C0571}" type="pres">
      <dgm:prSet presAssocID="{0AC73DFC-D927-4A67-B589-A09448562A40}" presName="sibTrans" presStyleLbl="sibTrans2D1" presStyleIdx="0" presStyleCnt="0"/>
      <dgm:spPr/>
    </dgm:pt>
    <dgm:pt modelId="{AF3F2153-E148-4DA0-8C07-51EC2F561B32}" type="pres">
      <dgm:prSet presAssocID="{365D089B-FA75-435E-8149-CD0068CEE49D}" presName="compNode" presStyleCnt="0"/>
      <dgm:spPr/>
    </dgm:pt>
    <dgm:pt modelId="{35F4A4FA-90EB-4606-9AF3-C17EC1495271}" type="pres">
      <dgm:prSet presAssocID="{365D089B-FA75-435E-8149-CD0068CEE49D}" presName="bkgdShape" presStyleLbl="node1" presStyleIdx="1" presStyleCnt="5"/>
      <dgm:spPr/>
    </dgm:pt>
    <dgm:pt modelId="{F1E6B322-6885-4CDD-8A5B-DDE2D57ED717}" type="pres">
      <dgm:prSet presAssocID="{365D089B-FA75-435E-8149-CD0068CEE49D}" presName="nodeTx" presStyleLbl="node1" presStyleIdx="1" presStyleCnt="5">
        <dgm:presLayoutVars>
          <dgm:bulletEnabled val="1"/>
        </dgm:presLayoutVars>
      </dgm:prSet>
      <dgm:spPr/>
    </dgm:pt>
    <dgm:pt modelId="{11A94F52-6B9A-4A7D-8204-52BAB589CE62}" type="pres">
      <dgm:prSet presAssocID="{365D089B-FA75-435E-8149-CD0068CEE49D}" presName="invisiNode" presStyleLbl="node1" presStyleIdx="1" presStyleCnt="5"/>
      <dgm:spPr/>
    </dgm:pt>
    <dgm:pt modelId="{BBCA8532-93A0-4AAE-B8FA-8AAF6EF92B5B}" type="pres">
      <dgm:prSet presAssocID="{365D089B-FA75-435E-8149-CD0068CEE49D}"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85A1E85-EA77-4F37-A13B-5C7CF7A96629}" type="pres">
      <dgm:prSet presAssocID="{1AB9671C-6104-4070-821A-BCB57456F6FB}" presName="sibTrans" presStyleLbl="sibTrans2D1" presStyleIdx="0" presStyleCnt="0"/>
      <dgm:spPr/>
    </dgm:pt>
    <dgm:pt modelId="{04D12A38-BBE1-44BB-85B0-AC85DF82EF17}" type="pres">
      <dgm:prSet presAssocID="{83F28C5F-31A7-4F8D-991E-415AEDB78CBC}" presName="compNode" presStyleCnt="0"/>
      <dgm:spPr/>
    </dgm:pt>
    <dgm:pt modelId="{C677A794-5800-4D89-9804-ED22E6D969BD}" type="pres">
      <dgm:prSet presAssocID="{83F28C5F-31A7-4F8D-991E-415AEDB78CBC}" presName="bkgdShape" presStyleLbl="node1" presStyleIdx="2" presStyleCnt="5"/>
      <dgm:spPr/>
    </dgm:pt>
    <dgm:pt modelId="{95FF0CAC-9508-45E7-9C08-62DB8BB77138}" type="pres">
      <dgm:prSet presAssocID="{83F28C5F-31A7-4F8D-991E-415AEDB78CBC}" presName="nodeTx" presStyleLbl="node1" presStyleIdx="2" presStyleCnt="5">
        <dgm:presLayoutVars>
          <dgm:bulletEnabled val="1"/>
        </dgm:presLayoutVars>
      </dgm:prSet>
      <dgm:spPr/>
    </dgm:pt>
    <dgm:pt modelId="{5088C4B4-7593-411E-A6DD-168E49980871}" type="pres">
      <dgm:prSet presAssocID="{83F28C5F-31A7-4F8D-991E-415AEDB78CBC}" presName="invisiNode" presStyleLbl="node1" presStyleIdx="2" presStyleCnt="5"/>
      <dgm:spPr/>
    </dgm:pt>
    <dgm:pt modelId="{0DEACE51-E5B6-4E5D-A347-26A1FBE4DF24}" type="pres">
      <dgm:prSet presAssocID="{83F28C5F-31A7-4F8D-991E-415AEDB78CBC}"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336D62E-1E67-4026-851E-C01763A3A47A}" type="pres">
      <dgm:prSet presAssocID="{E0F273CC-7514-41AB-A609-F64D670BCB0A}" presName="sibTrans" presStyleLbl="sibTrans2D1" presStyleIdx="0" presStyleCnt="0"/>
      <dgm:spPr/>
    </dgm:pt>
    <dgm:pt modelId="{D68DA226-B59F-4524-BD69-192CE57FBC73}" type="pres">
      <dgm:prSet presAssocID="{669F10B8-6D3B-4029-BA76-87E5D5D2686E}" presName="compNode" presStyleCnt="0"/>
      <dgm:spPr/>
    </dgm:pt>
    <dgm:pt modelId="{4AEAA15B-A41A-4A31-A86A-41EF62ADC88F}" type="pres">
      <dgm:prSet presAssocID="{669F10B8-6D3B-4029-BA76-87E5D5D2686E}" presName="bkgdShape" presStyleLbl="node1" presStyleIdx="3" presStyleCnt="5"/>
      <dgm:spPr/>
    </dgm:pt>
    <dgm:pt modelId="{ED3348F9-2894-43CA-A2AF-B040ED02EDB6}" type="pres">
      <dgm:prSet presAssocID="{669F10B8-6D3B-4029-BA76-87E5D5D2686E}" presName="nodeTx" presStyleLbl="node1" presStyleIdx="3" presStyleCnt="5">
        <dgm:presLayoutVars>
          <dgm:bulletEnabled val="1"/>
        </dgm:presLayoutVars>
      </dgm:prSet>
      <dgm:spPr/>
    </dgm:pt>
    <dgm:pt modelId="{6EBB266E-C574-4033-9357-692C5B8B468D}" type="pres">
      <dgm:prSet presAssocID="{669F10B8-6D3B-4029-BA76-87E5D5D2686E}" presName="invisiNode" presStyleLbl="node1" presStyleIdx="3" presStyleCnt="5"/>
      <dgm:spPr/>
    </dgm:pt>
    <dgm:pt modelId="{E9819431-A742-4D65-A789-DA97D087E8DC}" type="pres">
      <dgm:prSet presAssocID="{669F10B8-6D3B-4029-BA76-87E5D5D2686E}"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16C7044-8C63-4E84-B2A6-061E514D8DEB}" type="pres">
      <dgm:prSet presAssocID="{2480E5CD-C581-45F5-9AF6-5E6682A7FE2B}" presName="sibTrans" presStyleLbl="sibTrans2D1" presStyleIdx="0" presStyleCnt="0"/>
      <dgm:spPr/>
    </dgm:pt>
    <dgm:pt modelId="{7F9FDED5-1F27-42F1-9C18-E054AB0FFA0C}" type="pres">
      <dgm:prSet presAssocID="{B6C5EB97-6341-45F8-AF80-BFAB83F86A64}" presName="compNode" presStyleCnt="0"/>
      <dgm:spPr/>
    </dgm:pt>
    <dgm:pt modelId="{B336B7B3-AD7A-486F-9B8B-7868B352E310}" type="pres">
      <dgm:prSet presAssocID="{B6C5EB97-6341-45F8-AF80-BFAB83F86A64}" presName="bkgdShape" presStyleLbl="node1" presStyleIdx="4" presStyleCnt="5"/>
      <dgm:spPr/>
    </dgm:pt>
    <dgm:pt modelId="{AD9D0AFC-E2EC-47CD-9B63-1CCC319DAC9C}" type="pres">
      <dgm:prSet presAssocID="{B6C5EB97-6341-45F8-AF80-BFAB83F86A64}" presName="nodeTx" presStyleLbl="node1" presStyleIdx="4" presStyleCnt="5">
        <dgm:presLayoutVars>
          <dgm:bulletEnabled val="1"/>
        </dgm:presLayoutVars>
      </dgm:prSet>
      <dgm:spPr/>
    </dgm:pt>
    <dgm:pt modelId="{FCE20F41-8F0E-4CDB-AC82-C3DC615464EA}" type="pres">
      <dgm:prSet presAssocID="{B6C5EB97-6341-45F8-AF80-BFAB83F86A64}" presName="invisiNode" presStyleLbl="node1" presStyleIdx="4" presStyleCnt="5"/>
      <dgm:spPr/>
    </dgm:pt>
    <dgm:pt modelId="{87CCE6BE-6F25-4283-9D24-CBBBBB41F009}" type="pres">
      <dgm:prSet presAssocID="{B6C5EB97-6341-45F8-AF80-BFAB83F86A64}"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ABC1D322-683B-405A-AB0A-47A9A6008533}" srcId="{34865C5F-BB97-4CE5-AD75-E8ED9E412B3C}" destId="{B6C5EB97-6341-45F8-AF80-BFAB83F86A64}" srcOrd="4" destOrd="0" parTransId="{D246AAD5-6D65-47D2-B2DA-B8F8B28CC1E0}" sibTransId="{0310B0C9-9AFE-4BB0-9153-1A88B6052471}"/>
    <dgm:cxn modelId="{4BC2142B-8DA0-4D2A-93DB-D1CA002A308F}" type="presOf" srcId="{23360630-6607-442A-B5D6-877C598887CC}" destId="{D8742F06-E481-462F-A83C-13EE0F6200E3}" srcOrd="0" destOrd="0" presId="urn:microsoft.com/office/officeart/2005/8/layout/hList7"/>
    <dgm:cxn modelId="{50E91C2C-E3FD-47FD-997B-E002EB159714}" type="presOf" srcId="{1AB9671C-6104-4070-821A-BCB57456F6FB}" destId="{E85A1E85-EA77-4F37-A13B-5C7CF7A96629}" srcOrd="0" destOrd="0" presId="urn:microsoft.com/office/officeart/2005/8/layout/hList7"/>
    <dgm:cxn modelId="{3DF08A31-9DCC-486D-BE80-FD7021D4DB6B}" type="presOf" srcId="{34865C5F-BB97-4CE5-AD75-E8ED9E412B3C}" destId="{D678E43B-7488-441C-BFF8-39EF77FFD4EC}" srcOrd="0" destOrd="0" presId="urn:microsoft.com/office/officeart/2005/8/layout/hList7"/>
    <dgm:cxn modelId="{8A9E1035-4390-4541-B58C-AF09B9628FBB}" type="presOf" srcId="{83F28C5F-31A7-4F8D-991E-415AEDB78CBC}" destId="{C677A794-5800-4D89-9804-ED22E6D969BD}" srcOrd="0" destOrd="0" presId="urn:microsoft.com/office/officeart/2005/8/layout/hList7"/>
    <dgm:cxn modelId="{7E2B233E-D27A-4CD2-B71D-1CF485B2992C}" type="presOf" srcId="{365D089B-FA75-435E-8149-CD0068CEE49D}" destId="{35F4A4FA-90EB-4606-9AF3-C17EC1495271}" srcOrd="0" destOrd="0" presId="urn:microsoft.com/office/officeart/2005/8/layout/hList7"/>
    <dgm:cxn modelId="{A80A6B5F-E2B4-41EC-A881-E14F7CF4704B}" type="presOf" srcId="{23360630-6607-442A-B5D6-877C598887CC}" destId="{F42155AA-2DA6-4056-B982-CE7C8A6427D0}" srcOrd="1" destOrd="0" presId="urn:microsoft.com/office/officeart/2005/8/layout/hList7"/>
    <dgm:cxn modelId="{264C7264-9778-47D4-8E77-4D3512EF3739}" type="presOf" srcId="{669F10B8-6D3B-4029-BA76-87E5D5D2686E}" destId="{4AEAA15B-A41A-4A31-A86A-41EF62ADC88F}" srcOrd="0" destOrd="0" presId="urn:microsoft.com/office/officeart/2005/8/layout/hList7"/>
    <dgm:cxn modelId="{B227FD4B-DFD4-4EE9-9799-04E1BD3DDDE9}" type="presOf" srcId="{365D089B-FA75-435E-8149-CD0068CEE49D}" destId="{F1E6B322-6885-4CDD-8A5B-DDE2D57ED717}" srcOrd="1" destOrd="0" presId="urn:microsoft.com/office/officeart/2005/8/layout/hList7"/>
    <dgm:cxn modelId="{4C04964C-B17D-441B-93CB-7AC5988E8F05}" srcId="{34865C5F-BB97-4CE5-AD75-E8ED9E412B3C}" destId="{669F10B8-6D3B-4029-BA76-87E5D5D2686E}" srcOrd="3" destOrd="0" parTransId="{77772629-A7DB-4C96-9B3E-B306FF2571EE}" sibTransId="{2480E5CD-C581-45F5-9AF6-5E6682A7FE2B}"/>
    <dgm:cxn modelId="{1C859D4E-802B-429B-9498-67A21502EAB1}" srcId="{34865C5F-BB97-4CE5-AD75-E8ED9E412B3C}" destId="{365D089B-FA75-435E-8149-CD0068CEE49D}" srcOrd="1" destOrd="0" parTransId="{943052D3-B464-460D-B314-3B1D37840423}" sibTransId="{1AB9671C-6104-4070-821A-BCB57456F6FB}"/>
    <dgm:cxn modelId="{A71B3982-87C5-4C6E-BB4A-1944BD45DC8A}" type="presOf" srcId="{B6C5EB97-6341-45F8-AF80-BFAB83F86A64}" destId="{AD9D0AFC-E2EC-47CD-9B63-1CCC319DAC9C}" srcOrd="1" destOrd="0" presId="urn:microsoft.com/office/officeart/2005/8/layout/hList7"/>
    <dgm:cxn modelId="{46CB1589-CEDE-4C0B-AE81-487271DEAA00}" type="presOf" srcId="{0AC73DFC-D927-4A67-B589-A09448562A40}" destId="{4A144CD1-A92D-42EB-8A49-9088608C0571}" srcOrd="0" destOrd="0" presId="urn:microsoft.com/office/officeart/2005/8/layout/hList7"/>
    <dgm:cxn modelId="{6FD31F8F-6836-4940-B85A-DA36A25085DC}" type="presOf" srcId="{83F28C5F-31A7-4F8D-991E-415AEDB78CBC}" destId="{95FF0CAC-9508-45E7-9C08-62DB8BB77138}" srcOrd="1" destOrd="0" presId="urn:microsoft.com/office/officeart/2005/8/layout/hList7"/>
    <dgm:cxn modelId="{A3DDF29A-FF1E-403C-82D8-DA25FC48952D}" type="presOf" srcId="{B6C5EB97-6341-45F8-AF80-BFAB83F86A64}" destId="{B336B7B3-AD7A-486F-9B8B-7868B352E310}" srcOrd="0" destOrd="0" presId="urn:microsoft.com/office/officeart/2005/8/layout/hList7"/>
    <dgm:cxn modelId="{0084ACA0-DAA5-4B42-8A82-8D11DAC42E2A}" srcId="{34865C5F-BB97-4CE5-AD75-E8ED9E412B3C}" destId="{23360630-6607-442A-B5D6-877C598887CC}" srcOrd="0" destOrd="0" parTransId="{15702C56-FE22-4489-9F82-B1D591B38CA5}" sibTransId="{0AC73DFC-D927-4A67-B589-A09448562A40}"/>
    <dgm:cxn modelId="{35BB52AB-19E7-482C-A84D-309A80B38EF9}" type="presOf" srcId="{669F10B8-6D3B-4029-BA76-87E5D5D2686E}" destId="{ED3348F9-2894-43CA-A2AF-B040ED02EDB6}" srcOrd="1" destOrd="0" presId="urn:microsoft.com/office/officeart/2005/8/layout/hList7"/>
    <dgm:cxn modelId="{A50E34F3-09EB-4C2C-B738-E4A99794459D}" type="presOf" srcId="{2480E5CD-C581-45F5-9AF6-5E6682A7FE2B}" destId="{916C7044-8C63-4E84-B2A6-061E514D8DEB}" srcOrd="0" destOrd="0" presId="urn:microsoft.com/office/officeart/2005/8/layout/hList7"/>
    <dgm:cxn modelId="{DAB7DBFD-4B25-4093-ACD9-B68C4B9B4D8B}" srcId="{34865C5F-BB97-4CE5-AD75-E8ED9E412B3C}" destId="{83F28C5F-31A7-4F8D-991E-415AEDB78CBC}" srcOrd="2" destOrd="0" parTransId="{B5ECC705-8CFF-400E-AC76-9DCCF6850FA8}" sibTransId="{E0F273CC-7514-41AB-A609-F64D670BCB0A}"/>
    <dgm:cxn modelId="{9CFE1DFF-010F-435F-9D27-2DD9475FE337}" type="presOf" srcId="{E0F273CC-7514-41AB-A609-F64D670BCB0A}" destId="{7336D62E-1E67-4026-851E-C01763A3A47A}" srcOrd="0" destOrd="0" presId="urn:microsoft.com/office/officeart/2005/8/layout/hList7"/>
    <dgm:cxn modelId="{D5B3E4CC-9BA7-469B-888F-03C05335C61A}" type="presParOf" srcId="{D678E43B-7488-441C-BFF8-39EF77FFD4EC}" destId="{B555AC3D-CC12-4F0B-9784-9AC61CA87DEA}" srcOrd="0" destOrd="0" presId="urn:microsoft.com/office/officeart/2005/8/layout/hList7"/>
    <dgm:cxn modelId="{B95AF3B0-730A-4777-AAFF-BF122E70B81C}" type="presParOf" srcId="{D678E43B-7488-441C-BFF8-39EF77FFD4EC}" destId="{845B85BD-8969-4235-8DAA-1EC6014A66CD}" srcOrd="1" destOrd="0" presId="urn:microsoft.com/office/officeart/2005/8/layout/hList7"/>
    <dgm:cxn modelId="{114FBA00-E1C7-4D18-8145-1EBCDE23ED6D}" type="presParOf" srcId="{845B85BD-8969-4235-8DAA-1EC6014A66CD}" destId="{10B4B8C9-1731-419C-B4B1-8903AA26B346}" srcOrd="0" destOrd="0" presId="urn:microsoft.com/office/officeart/2005/8/layout/hList7"/>
    <dgm:cxn modelId="{92396F14-3D00-46C4-BA9A-17EBC79E4EA1}" type="presParOf" srcId="{10B4B8C9-1731-419C-B4B1-8903AA26B346}" destId="{D8742F06-E481-462F-A83C-13EE0F6200E3}" srcOrd="0" destOrd="0" presId="urn:microsoft.com/office/officeart/2005/8/layout/hList7"/>
    <dgm:cxn modelId="{B1F3F66C-FC3B-4E8F-972B-7958D648DA5E}" type="presParOf" srcId="{10B4B8C9-1731-419C-B4B1-8903AA26B346}" destId="{F42155AA-2DA6-4056-B982-CE7C8A6427D0}" srcOrd="1" destOrd="0" presId="urn:microsoft.com/office/officeart/2005/8/layout/hList7"/>
    <dgm:cxn modelId="{F2F8C3AB-77E2-4804-BFB0-F96C3EBEA9E9}" type="presParOf" srcId="{10B4B8C9-1731-419C-B4B1-8903AA26B346}" destId="{B03BAD71-2567-4D66-AEDB-89CB1354288E}" srcOrd="2" destOrd="0" presId="urn:microsoft.com/office/officeart/2005/8/layout/hList7"/>
    <dgm:cxn modelId="{16114519-F687-4CAE-B5D6-96AFE5AF4D5D}" type="presParOf" srcId="{10B4B8C9-1731-419C-B4B1-8903AA26B346}" destId="{AFB8A296-61FC-43B2-A3F6-91D7DD2E35A2}" srcOrd="3" destOrd="0" presId="urn:microsoft.com/office/officeart/2005/8/layout/hList7"/>
    <dgm:cxn modelId="{0F225195-FAF0-4BAA-A618-6A20F7F7CAF3}" type="presParOf" srcId="{845B85BD-8969-4235-8DAA-1EC6014A66CD}" destId="{4A144CD1-A92D-42EB-8A49-9088608C0571}" srcOrd="1" destOrd="0" presId="urn:microsoft.com/office/officeart/2005/8/layout/hList7"/>
    <dgm:cxn modelId="{E180CED7-9260-4EE7-95CE-2B97D8906216}" type="presParOf" srcId="{845B85BD-8969-4235-8DAA-1EC6014A66CD}" destId="{AF3F2153-E148-4DA0-8C07-51EC2F561B32}" srcOrd="2" destOrd="0" presId="urn:microsoft.com/office/officeart/2005/8/layout/hList7"/>
    <dgm:cxn modelId="{B7165FC7-E0DA-465D-AACF-C382712E668E}" type="presParOf" srcId="{AF3F2153-E148-4DA0-8C07-51EC2F561B32}" destId="{35F4A4FA-90EB-4606-9AF3-C17EC1495271}" srcOrd="0" destOrd="0" presId="urn:microsoft.com/office/officeart/2005/8/layout/hList7"/>
    <dgm:cxn modelId="{B15140DF-63D2-4633-BE84-AE18FC276330}" type="presParOf" srcId="{AF3F2153-E148-4DA0-8C07-51EC2F561B32}" destId="{F1E6B322-6885-4CDD-8A5B-DDE2D57ED717}" srcOrd="1" destOrd="0" presId="urn:microsoft.com/office/officeart/2005/8/layout/hList7"/>
    <dgm:cxn modelId="{3EB22066-D976-4C3B-A21D-A903D4B34F0A}" type="presParOf" srcId="{AF3F2153-E148-4DA0-8C07-51EC2F561B32}" destId="{11A94F52-6B9A-4A7D-8204-52BAB589CE62}" srcOrd="2" destOrd="0" presId="urn:microsoft.com/office/officeart/2005/8/layout/hList7"/>
    <dgm:cxn modelId="{98982764-3B30-4745-97C2-734619D8AA7B}" type="presParOf" srcId="{AF3F2153-E148-4DA0-8C07-51EC2F561B32}" destId="{BBCA8532-93A0-4AAE-B8FA-8AAF6EF92B5B}" srcOrd="3" destOrd="0" presId="urn:microsoft.com/office/officeart/2005/8/layout/hList7"/>
    <dgm:cxn modelId="{7F5F32E7-CEE6-42A0-9AF5-B6F8C7FDC444}" type="presParOf" srcId="{845B85BD-8969-4235-8DAA-1EC6014A66CD}" destId="{E85A1E85-EA77-4F37-A13B-5C7CF7A96629}" srcOrd="3" destOrd="0" presId="urn:microsoft.com/office/officeart/2005/8/layout/hList7"/>
    <dgm:cxn modelId="{85C20936-4D2F-4064-B074-0FC234AFC473}" type="presParOf" srcId="{845B85BD-8969-4235-8DAA-1EC6014A66CD}" destId="{04D12A38-BBE1-44BB-85B0-AC85DF82EF17}" srcOrd="4" destOrd="0" presId="urn:microsoft.com/office/officeart/2005/8/layout/hList7"/>
    <dgm:cxn modelId="{A08108A2-E6C2-45BC-8E07-C4562BDDCA63}" type="presParOf" srcId="{04D12A38-BBE1-44BB-85B0-AC85DF82EF17}" destId="{C677A794-5800-4D89-9804-ED22E6D969BD}" srcOrd="0" destOrd="0" presId="urn:microsoft.com/office/officeart/2005/8/layout/hList7"/>
    <dgm:cxn modelId="{C1B186C7-8297-4D7A-A28C-AC100EFF1BC1}" type="presParOf" srcId="{04D12A38-BBE1-44BB-85B0-AC85DF82EF17}" destId="{95FF0CAC-9508-45E7-9C08-62DB8BB77138}" srcOrd="1" destOrd="0" presId="urn:microsoft.com/office/officeart/2005/8/layout/hList7"/>
    <dgm:cxn modelId="{1841BA51-385B-4DA4-A7CA-05AA1C573688}" type="presParOf" srcId="{04D12A38-BBE1-44BB-85B0-AC85DF82EF17}" destId="{5088C4B4-7593-411E-A6DD-168E49980871}" srcOrd="2" destOrd="0" presId="urn:microsoft.com/office/officeart/2005/8/layout/hList7"/>
    <dgm:cxn modelId="{8A18FEBC-ADE2-457E-835C-39748671B566}" type="presParOf" srcId="{04D12A38-BBE1-44BB-85B0-AC85DF82EF17}" destId="{0DEACE51-E5B6-4E5D-A347-26A1FBE4DF24}" srcOrd="3" destOrd="0" presId="urn:microsoft.com/office/officeart/2005/8/layout/hList7"/>
    <dgm:cxn modelId="{AA80593A-80D0-4B01-A509-E82C9B0192AD}" type="presParOf" srcId="{845B85BD-8969-4235-8DAA-1EC6014A66CD}" destId="{7336D62E-1E67-4026-851E-C01763A3A47A}" srcOrd="5" destOrd="0" presId="urn:microsoft.com/office/officeart/2005/8/layout/hList7"/>
    <dgm:cxn modelId="{DB8D94FB-1C2B-4482-9B84-748D5F18E06F}" type="presParOf" srcId="{845B85BD-8969-4235-8DAA-1EC6014A66CD}" destId="{D68DA226-B59F-4524-BD69-192CE57FBC73}" srcOrd="6" destOrd="0" presId="urn:microsoft.com/office/officeart/2005/8/layout/hList7"/>
    <dgm:cxn modelId="{E40FCC38-02CB-4CC2-8B5D-F5396AC9B4F3}" type="presParOf" srcId="{D68DA226-B59F-4524-BD69-192CE57FBC73}" destId="{4AEAA15B-A41A-4A31-A86A-41EF62ADC88F}" srcOrd="0" destOrd="0" presId="urn:microsoft.com/office/officeart/2005/8/layout/hList7"/>
    <dgm:cxn modelId="{BE2B8371-7402-4955-B0E2-ED788829C100}" type="presParOf" srcId="{D68DA226-B59F-4524-BD69-192CE57FBC73}" destId="{ED3348F9-2894-43CA-A2AF-B040ED02EDB6}" srcOrd="1" destOrd="0" presId="urn:microsoft.com/office/officeart/2005/8/layout/hList7"/>
    <dgm:cxn modelId="{F31B482C-3E68-4AC7-81D5-3CAA641FFE62}" type="presParOf" srcId="{D68DA226-B59F-4524-BD69-192CE57FBC73}" destId="{6EBB266E-C574-4033-9357-692C5B8B468D}" srcOrd="2" destOrd="0" presId="urn:microsoft.com/office/officeart/2005/8/layout/hList7"/>
    <dgm:cxn modelId="{AEED0FCF-860F-49F9-BF41-E865F5ACCDB4}" type="presParOf" srcId="{D68DA226-B59F-4524-BD69-192CE57FBC73}" destId="{E9819431-A742-4D65-A789-DA97D087E8DC}" srcOrd="3" destOrd="0" presId="urn:microsoft.com/office/officeart/2005/8/layout/hList7"/>
    <dgm:cxn modelId="{19E86BF2-03D1-4C7F-B5BD-ADB19C09A969}" type="presParOf" srcId="{845B85BD-8969-4235-8DAA-1EC6014A66CD}" destId="{916C7044-8C63-4E84-B2A6-061E514D8DEB}" srcOrd="7" destOrd="0" presId="urn:microsoft.com/office/officeart/2005/8/layout/hList7"/>
    <dgm:cxn modelId="{E98AFC76-5377-4645-A543-171337CFE330}" type="presParOf" srcId="{845B85BD-8969-4235-8DAA-1EC6014A66CD}" destId="{7F9FDED5-1F27-42F1-9C18-E054AB0FFA0C}" srcOrd="8" destOrd="0" presId="urn:microsoft.com/office/officeart/2005/8/layout/hList7"/>
    <dgm:cxn modelId="{C58BEDA7-00C2-4B1A-A2D8-5B69BD05E821}" type="presParOf" srcId="{7F9FDED5-1F27-42F1-9C18-E054AB0FFA0C}" destId="{B336B7B3-AD7A-486F-9B8B-7868B352E310}" srcOrd="0" destOrd="0" presId="urn:microsoft.com/office/officeart/2005/8/layout/hList7"/>
    <dgm:cxn modelId="{B9E49E24-161C-4FB0-A3B3-A64BAF0A1D8A}" type="presParOf" srcId="{7F9FDED5-1F27-42F1-9C18-E054AB0FFA0C}" destId="{AD9D0AFC-E2EC-47CD-9B63-1CCC319DAC9C}" srcOrd="1" destOrd="0" presId="urn:microsoft.com/office/officeart/2005/8/layout/hList7"/>
    <dgm:cxn modelId="{4051A83D-4C6C-44F4-BBCC-74E88CE83B54}" type="presParOf" srcId="{7F9FDED5-1F27-42F1-9C18-E054AB0FFA0C}" destId="{FCE20F41-8F0E-4CDB-AC82-C3DC615464EA}" srcOrd="2" destOrd="0" presId="urn:microsoft.com/office/officeart/2005/8/layout/hList7"/>
    <dgm:cxn modelId="{A259D633-5312-49D9-9445-B4799FB7791B}" type="presParOf" srcId="{7F9FDED5-1F27-42F1-9C18-E054AB0FFA0C}" destId="{87CCE6BE-6F25-4283-9D24-CBBBBB41F00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95017D-D1B7-4769-8DA1-4554C3FB0BE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38AE39C-B34F-4889-829E-D9D43B7C0A4C}">
      <dgm:prSet custT="1"/>
      <dgm:spPr>
        <a:solidFill>
          <a:srgbClr val="97999B"/>
        </a:solidFill>
      </dgm:spPr>
      <dgm:t>
        <a:bodyPr/>
        <a:lstStyle/>
        <a:p>
          <a:r>
            <a:rPr lang="en-US" sz="1800" b="1" dirty="0">
              <a:solidFill>
                <a:srgbClr val="00205B"/>
              </a:solidFill>
              <a:latin typeface="Obvia" panose="02000503040000020004" pitchFamily="50" charset="0"/>
            </a:rPr>
            <a:t>Straddles midline where faceoff will be</a:t>
          </a:r>
        </a:p>
      </dgm:t>
    </dgm:pt>
    <dgm:pt modelId="{ECDBEE9B-7ACD-417D-8BD4-4C03E8B651E1}" type="parTrans" cxnId="{A2A2EEDD-0FE0-40F3-A38C-D9363C858241}">
      <dgm:prSet/>
      <dgm:spPr/>
      <dgm:t>
        <a:bodyPr/>
        <a:lstStyle/>
        <a:p>
          <a:endParaRPr lang="en-US"/>
        </a:p>
      </dgm:t>
    </dgm:pt>
    <dgm:pt modelId="{1204D13E-7073-4D46-BC7A-D35F04261E52}" type="sibTrans" cxnId="{A2A2EEDD-0FE0-40F3-A38C-D9363C858241}">
      <dgm:prSet/>
      <dgm:spPr/>
      <dgm:t>
        <a:bodyPr/>
        <a:lstStyle/>
        <a:p>
          <a:endParaRPr lang="en-US"/>
        </a:p>
      </dgm:t>
    </dgm:pt>
    <dgm:pt modelId="{E4D83BFC-61BC-4442-98DD-F113B0FC9D23}">
      <dgm:prSet custT="1"/>
      <dgm:spPr>
        <a:solidFill>
          <a:srgbClr val="97999B"/>
        </a:solidFill>
      </dgm:spPr>
      <dgm:t>
        <a:bodyPr/>
        <a:lstStyle/>
        <a:p>
          <a:r>
            <a:rPr lang="en-US" sz="1800" b="1" dirty="0">
              <a:solidFill>
                <a:srgbClr val="00205B"/>
              </a:solidFill>
              <a:latin typeface="Obvia" panose="02000503040000020004" pitchFamily="50" charset="0"/>
            </a:rPr>
            <a:t>Places ball on the midline, waits for partner to signal “Ready” </a:t>
          </a:r>
        </a:p>
      </dgm:t>
    </dgm:pt>
    <dgm:pt modelId="{8C73C8EE-CB85-424B-8DBE-AC477ECE0DCF}" type="parTrans" cxnId="{5999C929-F533-4270-B556-C0A534082028}">
      <dgm:prSet/>
      <dgm:spPr/>
      <dgm:t>
        <a:bodyPr/>
        <a:lstStyle/>
        <a:p>
          <a:endParaRPr lang="en-US"/>
        </a:p>
      </dgm:t>
    </dgm:pt>
    <dgm:pt modelId="{9C2BA525-B190-4F77-97DE-82E49EAF8750}" type="sibTrans" cxnId="{5999C929-F533-4270-B556-C0A534082028}">
      <dgm:prSet/>
      <dgm:spPr/>
      <dgm:t>
        <a:bodyPr/>
        <a:lstStyle/>
        <a:p>
          <a:endParaRPr lang="en-US"/>
        </a:p>
      </dgm:t>
    </dgm:pt>
    <dgm:pt modelId="{43E80AD7-8C8A-4F6A-B504-4756BA208E47}">
      <dgm:prSet custT="1"/>
      <dgm:spPr>
        <a:solidFill>
          <a:srgbClr val="97999B"/>
        </a:solidFill>
      </dgm:spPr>
      <dgm:t>
        <a:bodyPr/>
        <a:lstStyle/>
        <a:p>
          <a:r>
            <a:rPr lang="en-US" sz="1800" b="1" dirty="0">
              <a:solidFill>
                <a:srgbClr val="00205B"/>
              </a:solidFill>
              <a:latin typeface="Obvia" panose="02000503040000020004" pitchFamily="50" charset="0"/>
            </a:rPr>
            <a:t>Initiates FO by giving the “Down” command</a:t>
          </a:r>
        </a:p>
      </dgm:t>
    </dgm:pt>
    <dgm:pt modelId="{FE06BFAE-F10B-4A2E-80CE-006320A39B70}" type="parTrans" cxnId="{EF33184C-BC57-493C-B14E-86512DF4E654}">
      <dgm:prSet/>
      <dgm:spPr/>
      <dgm:t>
        <a:bodyPr/>
        <a:lstStyle/>
        <a:p>
          <a:endParaRPr lang="en-US"/>
        </a:p>
      </dgm:t>
    </dgm:pt>
    <dgm:pt modelId="{AF631405-32DF-4610-BF6F-1587EE5F9844}" type="sibTrans" cxnId="{EF33184C-BC57-493C-B14E-86512DF4E654}">
      <dgm:prSet/>
      <dgm:spPr/>
      <dgm:t>
        <a:bodyPr/>
        <a:lstStyle/>
        <a:p>
          <a:endParaRPr lang="en-US"/>
        </a:p>
      </dgm:t>
    </dgm:pt>
    <dgm:pt modelId="{EC5DC58B-E590-4D9A-9E07-F1111F939D67}">
      <dgm:prSet custT="1"/>
      <dgm:spPr>
        <a:solidFill>
          <a:srgbClr val="97999B"/>
        </a:solidFill>
      </dgm:spPr>
      <dgm:t>
        <a:bodyPr/>
        <a:lstStyle/>
        <a:p>
          <a:r>
            <a:rPr lang="en-US" sz="1800" b="1" dirty="0">
              <a:solidFill>
                <a:srgbClr val="00205B"/>
              </a:solidFill>
              <a:latin typeface="Obvia" panose="02000503040000020004" pitchFamily="50" charset="0"/>
            </a:rPr>
            <a:t>Visually checks that both players are in a legal FO position. </a:t>
          </a:r>
          <a:br>
            <a:rPr lang="en-US" sz="1800" b="1" dirty="0">
              <a:solidFill>
                <a:srgbClr val="00205B"/>
              </a:solidFill>
              <a:latin typeface="Obvia" panose="02000503040000020004" pitchFamily="50" charset="0"/>
            </a:rPr>
          </a:br>
          <a:r>
            <a:rPr lang="en-US" sz="1800" b="1" dirty="0">
              <a:solidFill>
                <a:srgbClr val="00205B"/>
              </a:solidFill>
              <a:latin typeface="Obvia" panose="02000503040000020004" pitchFamily="50" charset="0"/>
            </a:rPr>
            <a:t>If needed, may verbally adjust players and may physically adjust players positioning (including crosse</a:t>
          </a:r>
        </a:p>
      </dgm:t>
    </dgm:pt>
    <dgm:pt modelId="{8041562A-C3F2-4CCD-8878-B3120C8BA7B5}" type="parTrans" cxnId="{FEC9D897-D3AE-4BC9-8C30-A54467C4A860}">
      <dgm:prSet/>
      <dgm:spPr/>
      <dgm:t>
        <a:bodyPr/>
        <a:lstStyle/>
        <a:p>
          <a:endParaRPr lang="en-US"/>
        </a:p>
      </dgm:t>
    </dgm:pt>
    <dgm:pt modelId="{BD98737A-FD1C-4B23-838B-9951436CACFE}" type="sibTrans" cxnId="{FEC9D897-D3AE-4BC9-8C30-A54467C4A860}">
      <dgm:prSet/>
      <dgm:spPr/>
      <dgm:t>
        <a:bodyPr/>
        <a:lstStyle/>
        <a:p>
          <a:endParaRPr lang="en-US"/>
        </a:p>
      </dgm:t>
    </dgm:pt>
    <dgm:pt modelId="{94C31DF3-8715-41A0-947F-4DDFD8B2ADC6}">
      <dgm:prSet custT="1"/>
      <dgm:spPr>
        <a:solidFill>
          <a:srgbClr val="97999B"/>
        </a:solidFill>
      </dgm:spPr>
      <dgm:t>
        <a:bodyPr/>
        <a:lstStyle/>
        <a:p>
          <a:r>
            <a:rPr lang="en-US" sz="1800" b="1" dirty="0">
              <a:solidFill>
                <a:srgbClr val="00205B"/>
              </a:solidFill>
              <a:latin typeface="Obvia" panose="02000503040000020004" pitchFamily="50" charset="0"/>
            </a:rPr>
            <a:t>Gives “Set” command.</a:t>
          </a:r>
        </a:p>
      </dgm:t>
    </dgm:pt>
    <dgm:pt modelId="{B7DB8FE5-91C2-482A-AA75-63C5BE63A799}" type="parTrans" cxnId="{B8EAC60F-15F2-4137-8206-74CE6E5F742D}">
      <dgm:prSet/>
      <dgm:spPr/>
      <dgm:t>
        <a:bodyPr/>
        <a:lstStyle/>
        <a:p>
          <a:endParaRPr lang="en-US"/>
        </a:p>
      </dgm:t>
    </dgm:pt>
    <dgm:pt modelId="{749DAEEE-57ED-4F98-932E-1D31A9B7CAF4}" type="sibTrans" cxnId="{B8EAC60F-15F2-4137-8206-74CE6E5F742D}">
      <dgm:prSet/>
      <dgm:spPr/>
      <dgm:t>
        <a:bodyPr/>
        <a:lstStyle/>
        <a:p>
          <a:endParaRPr lang="en-US"/>
        </a:p>
      </dgm:t>
    </dgm:pt>
    <dgm:pt modelId="{CA4092B2-3950-45F5-A5B6-93EFDE3F5CE2}">
      <dgm:prSet custT="1"/>
      <dgm:spPr>
        <a:solidFill>
          <a:srgbClr val="97999B"/>
        </a:solidFill>
      </dgm:spPr>
      <dgm:t>
        <a:bodyPr/>
        <a:lstStyle/>
        <a:p>
          <a:r>
            <a:rPr lang="en-US" sz="1800" b="1" dirty="0">
              <a:solidFill>
                <a:srgbClr val="00205B"/>
              </a:solidFill>
              <a:latin typeface="Obvia" panose="02000503040000020004" pitchFamily="50" charset="0"/>
            </a:rPr>
            <a:t>Remains motionless and sounds whistle (avoid “</a:t>
          </a:r>
          <a:r>
            <a:rPr lang="en-US" sz="1800" b="1" dirty="0" err="1">
              <a:solidFill>
                <a:srgbClr val="00205B"/>
              </a:solidFill>
              <a:latin typeface="Obvia" panose="02000503040000020004" pitchFamily="50" charset="0"/>
            </a:rPr>
            <a:t>swhistles</a:t>
          </a:r>
          <a:r>
            <a:rPr lang="en-US" sz="1800" b="1" dirty="0">
              <a:solidFill>
                <a:srgbClr val="00205B"/>
              </a:solidFill>
              <a:latin typeface="Obvia" panose="02000503040000020004" pitchFamily="50" charset="0"/>
            </a:rPr>
            <a:t>”) </a:t>
          </a:r>
        </a:p>
        <a:p>
          <a:r>
            <a:rPr lang="en-US" sz="1800" b="1" dirty="0">
              <a:solidFill>
                <a:srgbClr val="00205B"/>
              </a:solidFill>
              <a:latin typeface="Obvia" panose="02000503040000020004" pitchFamily="50" charset="0"/>
            </a:rPr>
            <a:t>While concentrating on the FO players actions, moving with the play as necessary</a:t>
          </a:r>
        </a:p>
      </dgm:t>
    </dgm:pt>
    <dgm:pt modelId="{B31B1027-D90C-4649-8410-7B4407C8208E}" type="parTrans" cxnId="{135DE995-49FD-4D62-AED5-1D6EF5A726D9}">
      <dgm:prSet/>
      <dgm:spPr/>
      <dgm:t>
        <a:bodyPr/>
        <a:lstStyle/>
        <a:p>
          <a:endParaRPr lang="en-US"/>
        </a:p>
      </dgm:t>
    </dgm:pt>
    <dgm:pt modelId="{ABED6030-00DB-4E8D-95C6-398AF117EE5F}" type="sibTrans" cxnId="{135DE995-49FD-4D62-AED5-1D6EF5A726D9}">
      <dgm:prSet/>
      <dgm:spPr/>
      <dgm:t>
        <a:bodyPr/>
        <a:lstStyle/>
        <a:p>
          <a:endParaRPr lang="en-US"/>
        </a:p>
      </dgm:t>
    </dgm:pt>
    <dgm:pt modelId="{0D25A449-BD7C-4392-88D1-4EF4C377BAC8}" type="pres">
      <dgm:prSet presAssocID="{3A95017D-D1B7-4769-8DA1-4554C3FB0BE2}" presName="Name0" presStyleCnt="0">
        <dgm:presLayoutVars>
          <dgm:dir/>
          <dgm:animLvl val="lvl"/>
          <dgm:resizeHandles val="exact"/>
        </dgm:presLayoutVars>
      </dgm:prSet>
      <dgm:spPr/>
    </dgm:pt>
    <dgm:pt modelId="{66053458-4AE2-4C54-A264-54B11B429B0E}" type="pres">
      <dgm:prSet presAssocID="{CA4092B2-3950-45F5-A5B6-93EFDE3F5CE2}" presName="boxAndChildren" presStyleCnt="0"/>
      <dgm:spPr/>
    </dgm:pt>
    <dgm:pt modelId="{86002AFB-5F2A-45A0-A180-BC2C4D521024}" type="pres">
      <dgm:prSet presAssocID="{CA4092B2-3950-45F5-A5B6-93EFDE3F5CE2}" presName="parentTextBox" presStyleLbl="node1" presStyleIdx="0" presStyleCnt="6"/>
      <dgm:spPr/>
    </dgm:pt>
    <dgm:pt modelId="{76F916D0-933B-4652-A671-159D7F0E9556}" type="pres">
      <dgm:prSet presAssocID="{749DAEEE-57ED-4F98-932E-1D31A9B7CAF4}" presName="sp" presStyleCnt="0"/>
      <dgm:spPr/>
    </dgm:pt>
    <dgm:pt modelId="{E686810B-96E2-441F-9805-8793D44C1CF8}" type="pres">
      <dgm:prSet presAssocID="{94C31DF3-8715-41A0-947F-4DDFD8B2ADC6}" presName="arrowAndChildren" presStyleCnt="0"/>
      <dgm:spPr/>
    </dgm:pt>
    <dgm:pt modelId="{DB93E9F7-01BB-4B7A-988C-8CFFDBBFA297}" type="pres">
      <dgm:prSet presAssocID="{94C31DF3-8715-41A0-947F-4DDFD8B2ADC6}" presName="parentTextArrow" presStyleLbl="node1" presStyleIdx="1" presStyleCnt="6"/>
      <dgm:spPr/>
    </dgm:pt>
    <dgm:pt modelId="{737B6B39-762D-4B0A-92AE-9F9C428B1309}" type="pres">
      <dgm:prSet presAssocID="{BD98737A-FD1C-4B23-838B-9951436CACFE}" presName="sp" presStyleCnt="0"/>
      <dgm:spPr/>
    </dgm:pt>
    <dgm:pt modelId="{EACA839B-1C8A-4019-8EA4-56A11FE2D2DB}" type="pres">
      <dgm:prSet presAssocID="{EC5DC58B-E590-4D9A-9E07-F1111F939D67}" presName="arrowAndChildren" presStyleCnt="0"/>
      <dgm:spPr/>
    </dgm:pt>
    <dgm:pt modelId="{F7E2DC49-D954-41BA-97CB-1C476BFB2833}" type="pres">
      <dgm:prSet presAssocID="{EC5DC58B-E590-4D9A-9E07-F1111F939D67}" presName="parentTextArrow" presStyleLbl="node1" presStyleIdx="2" presStyleCnt="6"/>
      <dgm:spPr/>
    </dgm:pt>
    <dgm:pt modelId="{8D98D1F4-E251-464D-B3C1-AD51AF648DDC}" type="pres">
      <dgm:prSet presAssocID="{AF631405-32DF-4610-BF6F-1587EE5F9844}" presName="sp" presStyleCnt="0"/>
      <dgm:spPr/>
    </dgm:pt>
    <dgm:pt modelId="{2BB0A481-C2B1-4B58-85D0-A63AD993D2A8}" type="pres">
      <dgm:prSet presAssocID="{43E80AD7-8C8A-4F6A-B504-4756BA208E47}" presName="arrowAndChildren" presStyleCnt="0"/>
      <dgm:spPr/>
    </dgm:pt>
    <dgm:pt modelId="{AFFE6EE8-099B-4936-AD4C-52654E9327C8}" type="pres">
      <dgm:prSet presAssocID="{43E80AD7-8C8A-4F6A-B504-4756BA208E47}" presName="parentTextArrow" presStyleLbl="node1" presStyleIdx="3" presStyleCnt="6"/>
      <dgm:spPr/>
    </dgm:pt>
    <dgm:pt modelId="{FD24DD16-CE6E-4FB5-AE35-E8790EE57B9F}" type="pres">
      <dgm:prSet presAssocID="{9C2BA525-B190-4F77-97DE-82E49EAF8750}" presName="sp" presStyleCnt="0"/>
      <dgm:spPr/>
    </dgm:pt>
    <dgm:pt modelId="{1C28D024-36EB-4ABA-83A7-97907B4CD7B1}" type="pres">
      <dgm:prSet presAssocID="{E4D83BFC-61BC-4442-98DD-F113B0FC9D23}" presName="arrowAndChildren" presStyleCnt="0"/>
      <dgm:spPr/>
    </dgm:pt>
    <dgm:pt modelId="{6546C5F7-C129-47FF-89DC-CF212E239130}" type="pres">
      <dgm:prSet presAssocID="{E4D83BFC-61BC-4442-98DD-F113B0FC9D23}" presName="parentTextArrow" presStyleLbl="node1" presStyleIdx="4" presStyleCnt="6"/>
      <dgm:spPr/>
    </dgm:pt>
    <dgm:pt modelId="{6A746935-97F6-44B4-84E1-D67691950F58}" type="pres">
      <dgm:prSet presAssocID="{1204D13E-7073-4D46-BC7A-D35F04261E52}" presName="sp" presStyleCnt="0"/>
      <dgm:spPr/>
    </dgm:pt>
    <dgm:pt modelId="{095B38FC-73E9-4241-A5DF-D76399DBA504}" type="pres">
      <dgm:prSet presAssocID="{238AE39C-B34F-4889-829E-D9D43B7C0A4C}" presName="arrowAndChildren" presStyleCnt="0"/>
      <dgm:spPr/>
    </dgm:pt>
    <dgm:pt modelId="{F3852A41-8561-4654-B726-6DE20411497E}" type="pres">
      <dgm:prSet presAssocID="{238AE39C-B34F-4889-829E-D9D43B7C0A4C}" presName="parentTextArrow" presStyleLbl="node1" presStyleIdx="5" presStyleCnt="6"/>
      <dgm:spPr/>
    </dgm:pt>
  </dgm:ptLst>
  <dgm:cxnLst>
    <dgm:cxn modelId="{B8EAC60F-15F2-4137-8206-74CE6E5F742D}" srcId="{3A95017D-D1B7-4769-8DA1-4554C3FB0BE2}" destId="{94C31DF3-8715-41A0-947F-4DDFD8B2ADC6}" srcOrd="4" destOrd="0" parTransId="{B7DB8FE5-91C2-482A-AA75-63C5BE63A799}" sibTransId="{749DAEEE-57ED-4F98-932E-1D31A9B7CAF4}"/>
    <dgm:cxn modelId="{06E5C817-E664-446C-AF67-C8FC7BEAA7C1}" type="presOf" srcId="{43E80AD7-8C8A-4F6A-B504-4756BA208E47}" destId="{AFFE6EE8-099B-4936-AD4C-52654E9327C8}" srcOrd="0" destOrd="0" presId="urn:microsoft.com/office/officeart/2005/8/layout/process4"/>
    <dgm:cxn modelId="{5999C929-F533-4270-B556-C0A534082028}" srcId="{3A95017D-D1B7-4769-8DA1-4554C3FB0BE2}" destId="{E4D83BFC-61BC-4442-98DD-F113B0FC9D23}" srcOrd="1" destOrd="0" parTransId="{8C73C8EE-CB85-424B-8DBE-AC477ECE0DCF}" sibTransId="{9C2BA525-B190-4F77-97DE-82E49EAF8750}"/>
    <dgm:cxn modelId="{EE8BC02D-E2A4-43A6-BD1D-0A6C754DC806}" type="presOf" srcId="{94C31DF3-8715-41A0-947F-4DDFD8B2ADC6}" destId="{DB93E9F7-01BB-4B7A-988C-8CFFDBBFA297}" srcOrd="0" destOrd="0" presId="urn:microsoft.com/office/officeart/2005/8/layout/process4"/>
    <dgm:cxn modelId="{F78F1748-A1A4-4FAB-89BC-7E3FAE7547D6}" type="presOf" srcId="{238AE39C-B34F-4889-829E-D9D43B7C0A4C}" destId="{F3852A41-8561-4654-B726-6DE20411497E}" srcOrd="0" destOrd="0" presId="urn:microsoft.com/office/officeart/2005/8/layout/process4"/>
    <dgm:cxn modelId="{EF33184C-BC57-493C-B14E-86512DF4E654}" srcId="{3A95017D-D1B7-4769-8DA1-4554C3FB0BE2}" destId="{43E80AD7-8C8A-4F6A-B504-4756BA208E47}" srcOrd="2" destOrd="0" parTransId="{FE06BFAE-F10B-4A2E-80CE-006320A39B70}" sibTransId="{AF631405-32DF-4610-BF6F-1587EE5F9844}"/>
    <dgm:cxn modelId="{135DE995-49FD-4D62-AED5-1D6EF5A726D9}" srcId="{3A95017D-D1B7-4769-8DA1-4554C3FB0BE2}" destId="{CA4092B2-3950-45F5-A5B6-93EFDE3F5CE2}" srcOrd="5" destOrd="0" parTransId="{B31B1027-D90C-4649-8410-7B4407C8208E}" sibTransId="{ABED6030-00DB-4E8D-95C6-398AF117EE5F}"/>
    <dgm:cxn modelId="{FEC9D897-D3AE-4BC9-8C30-A54467C4A860}" srcId="{3A95017D-D1B7-4769-8DA1-4554C3FB0BE2}" destId="{EC5DC58B-E590-4D9A-9E07-F1111F939D67}" srcOrd="3" destOrd="0" parTransId="{8041562A-C3F2-4CCD-8878-B3120C8BA7B5}" sibTransId="{BD98737A-FD1C-4B23-838B-9951436CACFE}"/>
    <dgm:cxn modelId="{FFCBC1CF-E6FF-4A8D-8D84-3B6A6272E235}" type="presOf" srcId="{3A95017D-D1B7-4769-8DA1-4554C3FB0BE2}" destId="{0D25A449-BD7C-4392-88D1-4EF4C377BAC8}" srcOrd="0" destOrd="0" presId="urn:microsoft.com/office/officeart/2005/8/layout/process4"/>
    <dgm:cxn modelId="{44F8E7DA-0134-4492-BA66-E4BF2C09EEC2}" type="presOf" srcId="{E4D83BFC-61BC-4442-98DD-F113B0FC9D23}" destId="{6546C5F7-C129-47FF-89DC-CF212E239130}" srcOrd="0" destOrd="0" presId="urn:microsoft.com/office/officeart/2005/8/layout/process4"/>
    <dgm:cxn modelId="{A2A2EEDD-0FE0-40F3-A38C-D9363C858241}" srcId="{3A95017D-D1B7-4769-8DA1-4554C3FB0BE2}" destId="{238AE39C-B34F-4889-829E-D9D43B7C0A4C}" srcOrd="0" destOrd="0" parTransId="{ECDBEE9B-7ACD-417D-8BD4-4C03E8B651E1}" sibTransId="{1204D13E-7073-4D46-BC7A-D35F04261E52}"/>
    <dgm:cxn modelId="{B18C9AE1-CC35-4102-B184-3EEC3CFDB2BA}" type="presOf" srcId="{EC5DC58B-E590-4D9A-9E07-F1111F939D67}" destId="{F7E2DC49-D954-41BA-97CB-1C476BFB2833}" srcOrd="0" destOrd="0" presId="urn:microsoft.com/office/officeart/2005/8/layout/process4"/>
    <dgm:cxn modelId="{E44D8EF7-2006-4B90-AC98-51123F23A567}" type="presOf" srcId="{CA4092B2-3950-45F5-A5B6-93EFDE3F5CE2}" destId="{86002AFB-5F2A-45A0-A180-BC2C4D521024}" srcOrd="0" destOrd="0" presId="urn:microsoft.com/office/officeart/2005/8/layout/process4"/>
    <dgm:cxn modelId="{4E02CCB7-0320-443C-85AB-059A8DD8EFE9}" type="presParOf" srcId="{0D25A449-BD7C-4392-88D1-4EF4C377BAC8}" destId="{66053458-4AE2-4C54-A264-54B11B429B0E}" srcOrd="0" destOrd="0" presId="urn:microsoft.com/office/officeart/2005/8/layout/process4"/>
    <dgm:cxn modelId="{9B0D3109-B742-48A5-8AB2-E5120B473C1F}" type="presParOf" srcId="{66053458-4AE2-4C54-A264-54B11B429B0E}" destId="{86002AFB-5F2A-45A0-A180-BC2C4D521024}" srcOrd="0" destOrd="0" presId="urn:microsoft.com/office/officeart/2005/8/layout/process4"/>
    <dgm:cxn modelId="{6EB6A136-660D-4F16-81EA-150359686845}" type="presParOf" srcId="{0D25A449-BD7C-4392-88D1-4EF4C377BAC8}" destId="{76F916D0-933B-4652-A671-159D7F0E9556}" srcOrd="1" destOrd="0" presId="urn:microsoft.com/office/officeart/2005/8/layout/process4"/>
    <dgm:cxn modelId="{2E6010ED-443E-4099-AD79-BC3205A9EF6F}" type="presParOf" srcId="{0D25A449-BD7C-4392-88D1-4EF4C377BAC8}" destId="{E686810B-96E2-441F-9805-8793D44C1CF8}" srcOrd="2" destOrd="0" presId="urn:microsoft.com/office/officeart/2005/8/layout/process4"/>
    <dgm:cxn modelId="{A51FB3A2-6C34-4F1B-B273-F7C6CA898E32}" type="presParOf" srcId="{E686810B-96E2-441F-9805-8793D44C1CF8}" destId="{DB93E9F7-01BB-4B7A-988C-8CFFDBBFA297}" srcOrd="0" destOrd="0" presId="urn:microsoft.com/office/officeart/2005/8/layout/process4"/>
    <dgm:cxn modelId="{E4B7F79D-9D13-48B6-86BE-7460B0BD4501}" type="presParOf" srcId="{0D25A449-BD7C-4392-88D1-4EF4C377BAC8}" destId="{737B6B39-762D-4B0A-92AE-9F9C428B1309}" srcOrd="3" destOrd="0" presId="urn:microsoft.com/office/officeart/2005/8/layout/process4"/>
    <dgm:cxn modelId="{7BACAF34-1D3D-4E6B-8853-870820AE2A86}" type="presParOf" srcId="{0D25A449-BD7C-4392-88D1-4EF4C377BAC8}" destId="{EACA839B-1C8A-4019-8EA4-56A11FE2D2DB}" srcOrd="4" destOrd="0" presId="urn:microsoft.com/office/officeart/2005/8/layout/process4"/>
    <dgm:cxn modelId="{9BCA97DB-DF76-4B3F-A448-5B429130AC37}" type="presParOf" srcId="{EACA839B-1C8A-4019-8EA4-56A11FE2D2DB}" destId="{F7E2DC49-D954-41BA-97CB-1C476BFB2833}" srcOrd="0" destOrd="0" presId="urn:microsoft.com/office/officeart/2005/8/layout/process4"/>
    <dgm:cxn modelId="{92A77169-675E-4252-8BB5-2AE00EAB94BE}" type="presParOf" srcId="{0D25A449-BD7C-4392-88D1-4EF4C377BAC8}" destId="{8D98D1F4-E251-464D-B3C1-AD51AF648DDC}" srcOrd="5" destOrd="0" presId="urn:microsoft.com/office/officeart/2005/8/layout/process4"/>
    <dgm:cxn modelId="{656C0CF9-6D63-4708-AE86-93DF600E0CF6}" type="presParOf" srcId="{0D25A449-BD7C-4392-88D1-4EF4C377BAC8}" destId="{2BB0A481-C2B1-4B58-85D0-A63AD993D2A8}" srcOrd="6" destOrd="0" presId="urn:microsoft.com/office/officeart/2005/8/layout/process4"/>
    <dgm:cxn modelId="{EDF77037-D5D0-4205-85F6-6A0C70B4250F}" type="presParOf" srcId="{2BB0A481-C2B1-4B58-85D0-A63AD993D2A8}" destId="{AFFE6EE8-099B-4936-AD4C-52654E9327C8}" srcOrd="0" destOrd="0" presId="urn:microsoft.com/office/officeart/2005/8/layout/process4"/>
    <dgm:cxn modelId="{881E7DA1-D6AF-4E84-8367-58188B82CCC5}" type="presParOf" srcId="{0D25A449-BD7C-4392-88D1-4EF4C377BAC8}" destId="{FD24DD16-CE6E-4FB5-AE35-E8790EE57B9F}" srcOrd="7" destOrd="0" presId="urn:microsoft.com/office/officeart/2005/8/layout/process4"/>
    <dgm:cxn modelId="{19C2493F-4962-4644-B6D8-DAE24B3308AB}" type="presParOf" srcId="{0D25A449-BD7C-4392-88D1-4EF4C377BAC8}" destId="{1C28D024-36EB-4ABA-83A7-97907B4CD7B1}" srcOrd="8" destOrd="0" presId="urn:microsoft.com/office/officeart/2005/8/layout/process4"/>
    <dgm:cxn modelId="{071FD451-6F05-4D51-BD87-48B0E4BAC426}" type="presParOf" srcId="{1C28D024-36EB-4ABA-83A7-97907B4CD7B1}" destId="{6546C5F7-C129-47FF-89DC-CF212E239130}" srcOrd="0" destOrd="0" presId="urn:microsoft.com/office/officeart/2005/8/layout/process4"/>
    <dgm:cxn modelId="{78FD56E4-0D27-4AE7-9DD1-49C1479CAAFB}" type="presParOf" srcId="{0D25A449-BD7C-4392-88D1-4EF4C377BAC8}" destId="{6A746935-97F6-44B4-84E1-D67691950F58}" srcOrd="9" destOrd="0" presId="urn:microsoft.com/office/officeart/2005/8/layout/process4"/>
    <dgm:cxn modelId="{12787E04-D735-4A1A-8112-925B67726F24}" type="presParOf" srcId="{0D25A449-BD7C-4392-88D1-4EF4C377BAC8}" destId="{095B38FC-73E9-4241-A5DF-D76399DBA504}" srcOrd="10" destOrd="0" presId="urn:microsoft.com/office/officeart/2005/8/layout/process4"/>
    <dgm:cxn modelId="{F43BC737-856C-42AD-AA3E-11FE1F4062A2}" type="presParOf" srcId="{095B38FC-73E9-4241-A5DF-D76399DBA504}" destId="{F3852A41-8561-4654-B726-6DE20411497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668300-7DBE-4FE8-BE21-2854A7F5E5D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3D2BE15-1B39-426A-8F56-10E381717AE4}">
      <dgm:prSet/>
      <dgm:spPr>
        <a:solidFill>
          <a:srgbClr val="00205B"/>
        </a:solidFill>
      </dgm:spPr>
      <dgm:t>
        <a:bodyPr/>
        <a:lstStyle/>
        <a:p>
          <a:r>
            <a:rPr lang="en-US">
              <a:latin typeface="Acumin Pro" panose="020B0504020202020204" pitchFamily="34" charset="0"/>
            </a:rPr>
            <a:t>Responsible for watching wings and all other players</a:t>
          </a:r>
        </a:p>
      </dgm:t>
    </dgm:pt>
    <dgm:pt modelId="{332FD75F-F222-4B9B-9162-C866CCB449DD}" type="parTrans" cxnId="{81E0CE15-A9D5-4768-9F78-7D3ADECDB68F}">
      <dgm:prSet/>
      <dgm:spPr/>
      <dgm:t>
        <a:bodyPr/>
        <a:lstStyle/>
        <a:p>
          <a:endParaRPr lang="en-US"/>
        </a:p>
      </dgm:t>
    </dgm:pt>
    <dgm:pt modelId="{9050DD14-F63D-4E37-B6E3-8A5C70B08B26}" type="sibTrans" cxnId="{81E0CE15-A9D5-4768-9F78-7D3ADECDB68F}">
      <dgm:prSet/>
      <dgm:spPr/>
      <dgm:t>
        <a:bodyPr/>
        <a:lstStyle/>
        <a:p>
          <a:endParaRPr lang="en-US"/>
        </a:p>
      </dgm:t>
    </dgm:pt>
    <dgm:pt modelId="{07C8FCFF-1345-4CEA-BB11-1373F7AD4AA1}">
      <dgm:prSet/>
      <dgm:spPr>
        <a:solidFill>
          <a:srgbClr val="00205B"/>
        </a:solidFill>
      </dgm:spPr>
      <dgm:t>
        <a:bodyPr/>
        <a:lstStyle/>
        <a:p>
          <a:r>
            <a:rPr lang="en-US">
              <a:latin typeface="Acumin Pro" panose="020B0504020202020204" pitchFamily="34" charset="0"/>
            </a:rPr>
            <a:t>Aware of players lined up next to each other for possible interference violations</a:t>
          </a:r>
        </a:p>
      </dgm:t>
    </dgm:pt>
    <dgm:pt modelId="{932AA0BF-ED2C-4198-9303-A66B3173F503}" type="parTrans" cxnId="{F69EC2ED-9D3A-45CF-8572-BB0E4034AAB5}">
      <dgm:prSet/>
      <dgm:spPr/>
      <dgm:t>
        <a:bodyPr/>
        <a:lstStyle/>
        <a:p>
          <a:endParaRPr lang="en-US"/>
        </a:p>
      </dgm:t>
    </dgm:pt>
    <dgm:pt modelId="{B45CBF8B-51F0-407D-BEA5-412FEA136536}" type="sibTrans" cxnId="{F69EC2ED-9D3A-45CF-8572-BB0E4034AAB5}">
      <dgm:prSet/>
      <dgm:spPr/>
      <dgm:t>
        <a:bodyPr/>
        <a:lstStyle/>
        <a:p>
          <a:endParaRPr lang="en-US"/>
        </a:p>
      </dgm:t>
    </dgm:pt>
    <dgm:pt modelId="{B9B5EB81-0A45-4FD6-AADE-E87BEA972143}">
      <dgm:prSet/>
      <dgm:spPr>
        <a:solidFill>
          <a:srgbClr val="00205B"/>
        </a:solidFill>
      </dgm:spPr>
      <dgm:t>
        <a:bodyPr/>
        <a:lstStyle/>
        <a:p>
          <a:r>
            <a:rPr lang="en-US">
              <a:latin typeface="Acumin Pro" panose="020B0504020202020204" pitchFamily="34" charset="0"/>
            </a:rPr>
            <a:t>Keeps all other players behind the restraining line</a:t>
          </a:r>
        </a:p>
      </dgm:t>
    </dgm:pt>
    <dgm:pt modelId="{2B16E744-58C9-408E-A77A-E0F506369396}" type="parTrans" cxnId="{45102ACA-A691-4060-95B7-FAE7209A2876}">
      <dgm:prSet/>
      <dgm:spPr/>
      <dgm:t>
        <a:bodyPr/>
        <a:lstStyle/>
        <a:p>
          <a:endParaRPr lang="en-US"/>
        </a:p>
      </dgm:t>
    </dgm:pt>
    <dgm:pt modelId="{6667E8BC-A410-4EBF-92A3-32DDCC9F67B7}" type="sibTrans" cxnId="{45102ACA-A691-4060-95B7-FAE7209A2876}">
      <dgm:prSet/>
      <dgm:spPr/>
      <dgm:t>
        <a:bodyPr/>
        <a:lstStyle/>
        <a:p>
          <a:endParaRPr lang="en-US"/>
        </a:p>
      </dgm:t>
    </dgm:pt>
    <dgm:pt modelId="{AF6250AC-0915-4DA2-85CF-DC6FA1E0F746}">
      <dgm:prSet/>
      <dgm:spPr>
        <a:solidFill>
          <a:srgbClr val="00205B"/>
        </a:solidFill>
      </dgm:spPr>
      <dgm:t>
        <a:bodyPr/>
        <a:lstStyle/>
        <a:p>
          <a:r>
            <a:rPr lang="en-US">
              <a:latin typeface="Acumin Pro" panose="020B0504020202020204" pitchFamily="34" charset="0"/>
            </a:rPr>
            <a:t>Watches for early release from restraining line</a:t>
          </a:r>
        </a:p>
      </dgm:t>
    </dgm:pt>
    <dgm:pt modelId="{C044DB0F-AE50-4FE3-ACDF-D93D96C356CA}" type="parTrans" cxnId="{5A9EE1B3-B30C-4903-ACB8-42026C4383BA}">
      <dgm:prSet/>
      <dgm:spPr/>
      <dgm:t>
        <a:bodyPr/>
        <a:lstStyle/>
        <a:p>
          <a:endParaRPr lang="en-US"/>
        </a:p>
      </dgm:t>
    </dgm:pt>
    <dgm:pt modelId="{E2759799-BBDE-404E-B80F-C4894AAB625A}" type="sibTrans" cxnId="{5A9EE1B3-B30C-4903-ACB8-42026C4383BA}">
      <dgm:prSet/>
      <dgm:spPr/>
      <dgm:t>
        <a:bodyPr/>
        <a:lstStyle/>
        <a:p>
          <a:endParaRPr lang="en-US"/>
        </a:p>
      </dgm:t>
    </dgm:pt>
    <dgm:pt modelId="{66ADF829-29EB-4972-9B4C-5A4D3202B0DF}">
      <dgm:prSet/>
      <dgm:spPr>
        <a:solidFill>
          <a:srgbClr val="00205B"/>
        </a:solidFill>
      </dgm:spPr>
      <dgm:t>
        <a:bodyPr/>
        <a:lstStyle/>
        <a:p>
          <a:r>
            <a:rPr lang="en-US">
              <a:latin typeface="Acumin Pro" panose="020B0504020202020204" pitchFamily="34" charset="0"/>
            </a:rPr>
            <a:t>Locks players behind restraining line on violations</a:t>
          </a:r>
        </a:p>
      </dgm:t>
    </dgm:pt>
    <dgm:pt modelId="{C54DAD2E-0203-46AD-AE14-F2E1E6C1D341}" type="parTrans" cxnId="{2D0884A0-2B3B-484D-BCD6-A0F0F58E9843}">
      <dgm:prSet/>
      <dgm:spPr/>
      <dgm:t>
        <a:bodyPr/>
        <a:lstStyle/>
        <a:p>
          <a:endParaRPr lang="en-US"/>
        </a:p>
      </dgm:t>
    </dgm:pt>
    <dgm:pt modelId="{69426068-2F78-4CC1-85BC-0961CCF6A355}" type="sibTrans" cxnId="{2D0884A0-2B3B-484D-BCD6-A0F0F58E9843}">
      <dgm:prSet/>
      <dgm:spPr/>
      <dgm:t>
        <a:bodyPr/>
        <a:lstStyle/>
        <a:p>
          <a:endParaRPr lang="en-US"/>
        </a:p>
      </dgm:t>
    </dgm:pt>
    <dgm:pt modelId="{4C6952E0-BC53-487F-9140-2405CBE51F2F}" type="pres">
      <dgm:prSet presAssocID="{7F668300-7DBE-4FE8-BE21-2854A7F5E5DD}" presName="CompostProcess" presStyleCnt="0">
        <dgm:presLayoutVars>
          <dgm:dir/>
          <dgm:resizeHandles val="exact"/>
        </dgm:presLayoutVars>
      </dgm:prSet>
      <dgm:spPr/>
    </dgm:pt>
    <dgm:pt modelId="{76FF4470-CA0A-4EF5-B5CC-0D97301A19A0}" type="pres">
      <dgm:prSet presAssocID="{7F668300-7DBE-4FE8-BE21-2854A7F5E5DD}" presName="arrow" presStyleLbl="bgShp" presStyleIdx="0" presStyleCnt="1"/>
      <dgm:spPr/>
    </dgm:pt>
    <dgm:pt modelId="{72B8341E-99E8-42DD-ABC3-484BF4B23186}" type="pres">
      <dgm:prSet presAssocID="{7F668300-7DBE-4FE8-BE21-2854A7F5E5DD}" presName="linearProcess" presStyleCnt="0"/>
      <dgm:spPr/>
    </dgm:pt>
    <dgm:pt modelId="{F123C233-6717-4424-BF84-E0AC33DD3413}" type="pres">
      <dgm:prSet presAssocID="{B3D2BE15-1B39-426A-8F56-10E381717AE4}" presName="textNode" presStyleLbl="node1" presStyleIdx="0" presStyleCnt="5">
        <dgm:presLayoutVars>
          <dgm:bulletEnabled val="1"/>
        </dgm:presLayoutVars>
      </dgm:prSet>
      <dgm:spPr/>
    </dgm:pt>
    <dgm:pt modelId="{58083A56-DB28-47C5-B89F-8E335C1ECE6E}" type="pres">
      <dgm:prSet presAssocID="{9050DD14-F63D-4E37-B6E3-8A5C70B08B26}" presName="sibTrans" presStyleCnt="0"/>
      <dgm:spPr/>
    </dgm:pt>
    <dgm:pt modelId="{8FB19F63-93CC-417C-9337-7A05262CCAA1}" type="pres">
      <dgm:prSet presAssocID="{07C8FCFF-1345-4CEA-BB11-1373F7AD4AA1}" presName="textNode" presStyleLbl="node1" presStyleIdx="1" presStyleCnt="5">
        <dgm:presLayoutVars>
          <dgm:bulletEnabled val="1"/>
        </dgm:presLayoutVars>
      </dgm:prSet>
      <dgm:spPr/>
    </dgm:pt>
    <dgm:pt modelId="{53AEB3F2-5014-4C36-9719-8D81B140D438}" type="pres">
      <dgm:prSet presAssocID="{B45CBF8B-51F0-407D-BEA5-412FEA136536}" presName="sibTrans" presStyleCnt="0"/>
      <dgm:spPr/>
    </dgm:pt>
    <dgm:pt modelId="{09F4017F-5E23-4112-9362-59AD4C6B63D2}" type="pres">
      <dgm:prSet presAssocID="{B9B5EB81-0A45-4FD6-AADE-E87BEA972143}" presName="textNode" presStyleLbl="node1" presStyleIdx="2" presStyleCnt="5">
        <dgm:presLayoutVars>
          <dgm:bulletEnabled val="1"/>
        </dgm:presLayoutVars>
      </dgm:prSet>
      <dgm:spPr/>
    </dgm:pt>
    <dgm:pt modelId="{CA540EC3-DF40-4810-9318-A2BFEF80E385}" type="pres">
      <dgm:prSet presAssocID="{6667E8BC-A410-4EBF-92A3-32DDCC9F67B7}" presName="sibTrans" presStyleCnt="0"/>
      <dgm:spPr/>
    </dgm:pt>
    <dgm:pt modelId="{401E8FC1-BE55-4924-9F51-E9366173F4DC}" type="pres">
      <dgm:prSet presAssocID="{AF6250AC-0915-4DA2-85CF-DC6FA1E0F746}" presName="textNode" presStyleLbl="node1" presStyleIdx="3" presStyleCnt="5">
        <dgm:presLayoutVars>
          <dgm:bulletEnabled val="1"/>
        </dgm:presLayoutVars>
      </dgm:prSet>
      <dgm:spPr/>
    </dgm:pt>
    <dgm:pt modelId="{774F4D59-5263-4F4C-A592-DC242D336D03}" type="pres">
      <dgm:prSet presAssocID="{E2759799-BBDE-404E-B80F-C4894AAB625A}" presName="sibTrans" presStyleCnt="0"/>
      <dgm:spPr/>
    </dgm:pt>
    <dgm:pt modelId="{3A3BB9E8-0854-44AB-B65E-169A73C57847}" type="pres">
      <dgm:prSet presAssocID="{66ADF829-29EB-4972-9B4C-5A4D3202B0DF}" presName="textNode" presStyleLbl="node1" presStyleIdx="4" presStyleCnt="5">
        <dgm:presLayoutVars>
          <dgm:bulletEnabled val="1"/>
        </dgm:presLayoutVars>
      </dgm:prSet>
      <dgm:spPr/>
    </dgm:pt>
  </dgm:ptLst>
  <dgm:cxnLst>
    <dgm:cxn modelId="{81E0CE15-A9D5-4768-9F78-7D3ADECDB68F}" srcId="{7F668300-7DBE-4FE8-BE21-2854A7F5E5DD}" destId="{B3D2BE15-1B39-426A-8F56-10E381717AE4}" srcOrd="0" destOrd="0" parTransId="{332FD75F-F222-4B9B-9162-C866CCB449DD}" sibTransId="{9050DD14-F63D-4E37-B6E3-8A5C70B08B26}"/>
    <dgm:cxn modelId="{478A442B-4DE5-4F65-8781-B3762EDC06C4}" type="presOf" srcId="{AF6250AC-0915-4DA2-85CF-DC6FA1E0F746}" destId="{401E8FC1-BE55-4924-9F51-E9366173F4DC}" srcOrd="0" destOrd="0" presId="urn:microsoft.com/office/officeart/2005/8/layout/hProcess9"/>
    <dgm:cxn modelId="{50D3C031-7009-4B9C-A85B-92BF3214F425}" type="presOf" srcId="{B3D2BE15-1B39-426A-8F56-10E381717AE4}" destId="{F123C233-6717-4424-BF84-E0AC33DD3413}" srcOrd="0" destOrd="0" presId="urn:microsoft.com/office/officeart/2005/8/layout/hProcess9"/>
    <dgm:cxn modelId="{C74F8D48-A046-452F-BF6F-C93DF2E76712}" type="presOf" srcId="{66ADF829-29EB-4972-9B4C-5A4D3202B0DF}" destId="{3A3BB9E8-0854-44AB-B65E-169A73C57847}" srcOrd="0" destOrd="0" presId="urn:microsoft.com/office/officeart/2005/8/layout/hProcess9"/>
    <dgm:cxn modelId="{980D077B-DA99-4E17-A019-6D8CB82AF232}" type="presOf" srcId="{B9B5EB81-0A45-4FD6-AADE-E87BEA972143}" destId="{09F4017F-5E23-4112-9362-59AD4C6B63D2}" srcOrd="0" destOrd="0" presId="urn:microsoft.com/office/officeart/2005/8/layout/hProcess9"/>
    <dgm:cxn modelId="{C3FAE57C-58FD-496B-9CE7-3C7A4310E886}" type="presOf" srcId="{07C8FCFF-1345-4CEA-BB11-1373F7AD4AA1}" destId="{8FB19F63-93CC-417C-9337-7A05262CCAA1}" srcOrd="0" destOrd="0" presId="urn:microsoft.com/office/officeart/2005/8/layout/hProcess9"/>
    <dgm:cxn modelId="{2D0884A0-2B3B-484D-BCD6-A0F0F58E9843}" srcId="{7F668300-7DBE-4FE8-BE21-2854A7F5E5DD}" destId="{66ADF829-29EB-4972-9B4C-5A4D3202B0DF}" srcOrd="4" destOrd="0" parTransId="{C54DAD2E-0203-46AD-AE14-F2E1E6C1D341}" sibTransId="{69426068-2F78-4CC1-85BC-0961CCF6A355}"/>
    <dgm:cxn modelId="{5A9EE1B3-B30C-4903-ACB8-42026C4383BA}" srcId="{7F668300-7DBE-4FE8-BE21-2854A7F5E5DD}" destId="{AF6250AC-0915-4DA2-85CF-DC6FA1E0F746}" srcOrd="3" destOrd="0" parTransId="{C044DB0F-AE50-4FE3-ACDF-D93D96C356CA}" sibTransId="{E2759799-BBDE-404E-B80F-C4894AAB625A}"/>
    <dgm:cxn modelId="{45102ACA-A691-4060-95B7-FAE7209A2876}" srcId="{7F668300-7DBE-4FE8-BE21-2854A7F5E5DD}" destId="{B9B5EB81-0A45-4FD6-AADE-E87BEA972143}" srcOrd="2" destOrd="0" parTransId="{2B16E744-58C9-408E-A77A-E0F506369396}" sibTransId="{6667E8BC-A410-4EBF-92A3-32DDCC9F67B7}"/>
    <dgm:cxn modelId="{F69EC2ED-9D3A-45CF-8572-BB0E4034AAB5}" srcId="{7F668300-7DBE-4FE8-BE21-2854A7F5E5DD}" destId="{07C8FCFF-1345-4CEA-BB11-1373F7AD4AA1}" srcOrd="1" destOrd="0" parTransId="{932AA0BF-ED2C-4198-9303-A66B3173F503}" sibTransId="{B45CBF8B-51F0-407D-BEA5-412FEA136536}"/>
    <dgm:cxn modelId="{FB9373F1-FC92-42E7-BD83-495588D04F54}" type="presOf" srcId="{7F668300-7DBE-4FE8-BE21-2854A7F5E5DD}" destId="{4C6952E0-BC53-487F-9140-2405CBE51F2F}" srcOrd="0" destOrd="0" presId="urn:microsoft.com/office/officeart/2005/8/layout/hProcess9"/>
    <dgm:cxn modelId="{0DD82F92-7BD9-4032-8EF3-643B07A26CE6}" type="presParOf" srcId="{4C6952E0-BC53-487F-9140-2405CBE51F2F}" destId="{76FF4470-CA0A-4EF5-B5CC-0D97301A19A0}" srcOrd="0" destOrd="0" presId="urn:microsoft.com/office/officeart/2005/8/layout/hProcess9"/>
    <dgm:cxn modelId="{AD6FA47C-306C-4D13-9174-E3385A6F2F01}" type="presParOf" srcId="{4C6952E0-BC53-487F-9140-2405CBE51F2F}" destId="{72B8341E-99E8-42DD-ABC3-484BF4B23186}" srcOrd="1" destOrd="0" presId="urn:microsoft.com/office/officeart/2005/8/layout/hProcess9"/>
    <dgm:cxn modelId="{5A3B63C3-1A47-45BD-B230-7C03513B024C}" type="presParOf" srcId="{72B8341E-99E8-42DD-ABC3-484BF4B23186}" destId="{F123C233-6717-4424-BF84-E0AC33DD3413}" srcOrd="0" destOrd="0" presId="urn:microsoft.com/office/officeart/2005/8/layout/hProcess9"/>
    <dgm:cxn modelId="{887F26D7-DA48-4E16-B23F-2786C77589F7}" type="presParOf" srcId="{72B8341E-99E8-42DD-ABC3-484BF4B23186}" destId="{58083A56-DB28-47C5-B89F-8E335C1ECE6E}" srcOrd="1" destOrd="0" presId="urn:microsoft.com/office/officeart/2005/8/layout/hProcess9"/>
    <dgm:cxn modelId="{33E1C902-EBC8-4EA9-BF8F-36A4471973E2}" type="presParOf" srcId="{72B8341E-99E8-42DD-ABC3-484BF4B23186}" destId="{8FB19F63-93CC-417C-9337-7A05262CCAA1}" srcOrd="2" destOrd="0" presId="urn:microsoft.com/office/officeart/2005/8/layout/hProcess9"/>
    <dgm:cxn modelId="{040EFD67-6065-4938-9C3E-377DD414B610}" type="presParOf" srcId="{72B8341E-99E8-42DD-ABC3-484BF4B23186}" destId="{53AEB3F2-5014-4C36-9719-8D81B140D438}" srcOrd="3" destOrd="0" presId="urn:microsoft.com/office/officeart/2005/8/layout/hProcess9"/>
    <dgm:cxn modelId="{E59AA962-BC0E-4B97-8B7C-740A37F78786}" type="presParOf" srcId="{72B8341E-99E8-42DD-ABC3-484BF4B23186}" destId="{09F4017F-5E23-4112-9362-59AD4C6B63D2}" srcOrd="4" destOrd="0" presId="urn:microsoft.com/office/officeart/2005/8/layout/hProcess9"/>
    <dgm:cxn modelId="{B7C1A28A-DF6E-43C3-989E-44EB5DF0E521}" type="presParOf" srcId="{72B8341E-99E8-42DD-ABC3-484BF4B23186}" destId="{CA540EC3-DF40-4810-9318-A2BFEF80E385}" srcOrd="5" destOrd="0" presId="urn:microsoft.com/office/officeart/2005/8/layout/hProcess9"/>
    <dgm:cxn modelId="{4F028EA8-AE93-415E-90DB-CA5390854483}" type="presParOf" srcId="{72B8341E-99E8-42DD-ABC3-484BF4B23186}" destId="{401E8FC1-BE55-4924-9F51-E9366173F4DC}" srcOrd="6" destOrd="0" presId="urn:microsoft.com/office/officeart/2005/8/layout/hProcess9"/>
    <dgm:cxn modelId="{7A86AE2E-6B01-4464-89A5-32D3C069BA72}" type="presParOf" srcId="{72B8341E-99E8-42DD-ABC3-484BF4B23186}" destId="{774F4D59-5263-4F4C-A592-DC242D336D03}" srcOrd="7" destOrd="0" presId="urn:microsoft.com/office/officeart/2005/8/layout/hProcess9"/>
    <dgm:cxn modelId="{B5A5D1CA-CCA9-414D-B419-C8047BDC8C87}" type="presParOf" srcId="{72B8341E-99E8-42DD-ABC3-484BF4B23186}" destId="{3A3BB9E8-0854-44AB-B65E-169A73C5784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8B3B00-878F-48A2-8869-D4460BD776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DAF926-4397-47C2-A4C7-EA67574D7048}">
      <dgm:prSet/>
      <dgm:spPr>
        <a:solidFill>
          <a:srgbClr val="00205B"/>
        </a:solidFill>
      </dgm:spPr>
      <dgm:t>
        <a:bodyPr/>
        <a:lstStyle/>
        <a:p>
          <a:r>
            <a:rPr lang="en-US">
              <a:latin typeface="Obvia" panose="02000503040000020004" pitchFamily="50" charset="0"/>
            </a:rPr>
            <a:t>Pre-whistle – stand the players up without a whistle, signal/state the violation. </a:t>
          </a:r>
        </a:p>
      </dgm:t>
    </dgm:pt>
    <dgm:pt modelId="{2C3D8E15-555F-4C83-95B0-F86956166E2B}" type="parTrans" cxnId="{1B2D2E14-0B82-462E-A04A-75E87822274B}">
      <dgm:prSet/>
      <dgm:spPr/>
      <dgm:t>
        <a:bodyPr/>
        <a:lstStyle/>
        <a:p>
          <a:endParaRPr lang="en-US"/>
        </a:p>
      </dgm:t>
    </dgm:pt>
    <dgm:pt modelId="{08D7D816-A270-4BFE-9444-77FDB04DACA1}" type="sibTrans" cxnId="{1B2D2E14-0B82-462E-A04A-75E87822274B}">
      <dgm:prSet/>
      <dgm:spPr/>
      <dgm:t>
        <a:bodyPr/>
        <a:lstStyle/>
        <a:p>
          <a:endParaRPr lang="en-US"/>
        </a:p>
      </dgm:t>
    </dgm:pt>
    <dgm:pt modelId="{25B02FF8-9EC5-4C3A-AB20-48B7BDE33430}">
      <dgm:prSet/>
      <dgm:spPr>
        <a:solidFill>
          <a:srgbClr val="00205B"/>
        </a:solidFill>
      </dgm:spPr>
      <dgm:t>
        <a:bodyPr/>
        <a:lstStyle/>
        <a:p>
          <a:r>
            <a:rPr lang="en-US">
              <a:latin typeface="Obvia" panose="02000503040000020004" pitchFamily="50" charset="0"/>
            </a:rPr>
            <a:t>Post-whistle – blow the whistle immediately, and signal/state the violation. </a:t>
          </a:r>
        </a:p>
      </dgm:t>
    </dgm:pt>
    <dgm:pt modelId="{90D5C9F7-AC8E-4EA1-B398-11B2B328B707}" type="parTrans" cxnId="{208A7454-CF5C-40F6-98D7-884E27AE158B}">
      <dgm:prSet/>
      <dgm:spPr/>
      <dgm:t>
        <a:bodyPr/>
        <a:lstStyle/>
        <a:p>
          <a:endParaRPr lang="en-US"/>
        </a:p>
      </dgm:t>
    </dgm:pt>
    <dgm:pt modelId="{1D7B9389-E8DF-4109-A1C6-AEA8481983EA}" type="sibTrans" cxnId="{208A7454-CF5C-40F6-98D7-884E27AE158B}">
      <dgm:prSet/>
      <dgm:spPr/>
      <dgm:t>
        <a:bodyPr/>
        <a:lstStyle/>
        <a:p>
          <a:endParaRPr lang="en-US"/>
        </a:p>
      </dgm:t>
    </dgm:pt>
    <dgm:pt modelId="{BF796AA8-E282-44F5-8421-46642C64469B}">
      <dgm:prSet/>
      <dgm:spPr>
        <a:solidFill>
          <a:srgbClr val="00205B"/>
        </a:solidFill>
      </dgm:spPr>
      <dgm:t>
        <a:bodyPr/>
        <a:lstStyle/>
        <a:p>
          <a:r>
            <a:rPr lang="en-US">
              <a:latin typeface="Obvia" panose="02000503040000020004" pitchFamily="50" charset="0"/>
            </a:rPr>
            <a:t>In 2-Person Mechanics, Trail Official handles all restarts</a:t>
          </a:r>
        </a:p>
      </dgm:t>
    </dgm:pt>
    <dgm:pt modelId="{B5D03675-F246-4050-8C48-0686AF9C095E}" type="parTrans" cxnId="{2D688D05-42D6-41B4-AE05-C5E3763FA69E}">
      <dgm:prSet/>
      <dgm:spPr/>
      <dgm:t>
        <a:bodyPr/>
        <a:lstStyle/>
        <a:p>
          <a:endParaRPr lang="en-US"/>
        </a:p>
      </dgm:t>
    </dgm:pt>
    <dgm:pt modelId="{CECFD41D-E5EA-419E-BB30-8A843E50C264}" type="sibTrans" cxnId="{2D688D05-42D6-41B4-AE05-C5E3763FA69E}">
      <dgm:prSet/>
      <dgm:spPr/>
      <dgm:t>
        <a:bodyPr/>
        <a:lstStyle/>
        <a:p>
          <a:endParaRPr lang="en-US"/>
        </a:p>
      </dgm:t>
    </dgm:pt>
    <dgm:pt modelId="{F82D0F45-6819-4C18-A37A-FBC41C739C3F}">
      <dgm:prSet/>
      <dgm:spPr>
        <a:solidFill>
          <a:srgbClr val="00205B"/>
        </a:solidFill>
      </dgm:spPr>
      <dgm:t>
        <a:bodyPr/>
        <a:lstStyle/>
        <a:p>
          <a:r>
            <a:rPr lang="en-US">
              <a:latin typeface="Obvia" panose="02000503040000020004" pitchFamily="50" charset="0"/>
            </a:rPr>
            <a:t>Restart from spot of violation</a:t>
          </a:r>
        </a:p>
      </dgm:t>
    </dgm:pt>
    <dgm:pt modelId="{D246B5AF-3B6D-418B-BBA6-0636C76DB3A4}" type="parTrans" cxnId="{13917F2D-5303-4399-8A90-A5519B959FB3}">
      <dgm:prSet/>
      <dgm:spPr/>
      <dgm:t>
        <a:bodyPr/>
        <a:lstStyle/>
        <a:p>
          <a:endParaRPr lang="en-US"/>
        </a:p>
      </dgm:t>
    </dgm:pt>
    <dgm:pt modelId="{B5944EFF-22B6-43D6-801E-45956770A696}" type="sibTrans" cxnId="{13917F2D-5303-4399-8A90-A5519B959FB3}">
      <dgm:prSet/>
      <dgm:spPr/>
      <dgm:t>
        <a:bodyPr/>
        <a:lstStyle/>
        <a:p>
          <a:endParaRPr lang="en-US"/>
        </a:p>
      </dgm:t>
    </dgm:pt>
    <dgm:pt modelId="{A2427FC3-0BC9-49D8-A83D-541DE9EC4150}">
      <dgm:prSet/>
      <dgm:spPr>
        <a:solidFill>
          <a:srgbClr val="00205B"/>
        </a:solidFill>
      </dgm:spPr>
      <dgm:t>
        <a:bodyPr/>
        <a:lstStyle/>
        <a:p>
          <a:r>
            <a:rPr lang="en-US">
              <a:latin typeface="Obvia" panose="02000503040000020004" pitchFamily="50" charset="0"/>
            </a:rPr>
            <a:t>Wing Official - make sure boxes are locked (no release) and delays restarts if necessary</a:t>
          </a:r>
        </a:p>
      </dgm:t>
    </dgm:pt>
    <dgm:pt modelId="{386A24F6-F75B-4EF9-98BF-933932CE7398}" type="parTrans" cxnId="{B1A837DC-15E1-4D5A-B4A9-83A5BD0A8199}">
      <dgm:prSet/>
      <dgm:spPr/>
      <dgm:t>
        <a:bodyPr/>
        <a:lstStyle/>
        <a:p>
          <a:endParaRPr lang="en-US"/>
        </a:p>
      </dgm:t>
    </dgm:pt>
    <dgm:pt modelId="{69DDA3CD-F3B7-46D5-9E69-382FB9B1BBB9}" type="sibTrans" cxnId="{B1A837DC-15E1-4D5A-B4A9-83A5BD0A8199}">
      <dgm:prSet/>
      <dgm:spPr/>
      <dgm:t>
        <a:bodyPr/>
        <a:lstStyle/>
        <a:p>
          <a:endParaRPr lang="en-US"/>
        </a:p>
      </dgm:t>
    </dgm:pt>
    <dgm:pt modelId="{D3288F7D-04FA-4435-84E2-C32F25DA4B90}" type="pres">
      <dgm:prSet presAssocID="{E78B3B00-878F-48A2-8869-D4460BD7760F}" presName="linear" presStyleCnt="0">
        <dgm:presLayoutVars>
          <dgm:animLvl val="lvl"/>
          <dgm:resizeHandles val="exact"/>
        </dgm:presLayoutVars>
      </dgm:prSet>
      <dgm:spPr/>
    </dgm:pt>
    <dgm:pt modelId="{4BFF62F8-A417-41E2-8D5D-AA0B00BBBE5A}" type="pres">
      <dgm:prSet presAssocID="{D2DAF926-4397-47C2-A4C7-EA67574D7048}" presName="parentText" presStyleLbl="node1" presStyleIdx="0" presStyleCnt="5">
        <dgm:presLayoutVars>
          <dgm:chMax val="0"/>
          <dgm:bulletEnabled val="1"/>
        </dgm:presLayoutVars>
      </dgm:prSet>
      <dgm:spPr/>
    </dgm:pt>
    <dgm:pt modelId="{A489231C-8BAE-4A0A-96FF-0F7F2E418ABA}" type="pres">
      <dgm:prSet presAssocID="{08D7D816-A270-4BFE-9444-77FDB04DACA1}" presName="spacer" presStyleCnt="0"/>
      <dgm:spPr/>
    </dgm:pt>
    <dgm:pt modelId="{8234DD90-D772-4823-BEDA-25162743B888}" type="pres">
      <dgm:prSet presAssocID="{25B02FF8-9EC5-4C3A-AB20-48B7BDE33430}" presName="parentText" presStyleLbl="node1" presStyleIdx="1" presStyleCnt="5">
        <dgm:presLayoutVars>
          <dgm:chMax val="0"/>
          <dgm:bulletEnabled val="1"/>
        </dgm:presLayoutVars>
      </dgm:prSet>
      <dgm:spPr/>
    </dgm:pt>
    <dgm:pt modelId="{CBE6A51F-CB38-47C4-ACCB-CE05657B105E}" type="pres">
      <dgm:prSet presAssocID="{1D7B9389-E8DF-4109-A1C6-AEA8481983EA}" presName="spacer" presStyleCnt="0"/>
      <dgm:spPr/>
    </dgm:pt>
    <dgm:pt modelId="{6733A9BF-01DC-4A54-AEBB-42D0999F0DF8}" type="pres">
      <dgm:prSet presAssocID="{BF796AA8-E282-44F5-8421-46642C64469B}" presName="parentText" presStyleLbl="node1" presStyleIdx="2" presStyleCnt="5">
        <dgm:presLayoutVars>
          <dgm:chMax val="0"/>
          <dgm:bulletEnabled val="1"/>
        </dgm:presLayoutVars>
      </dgm:prSet>
      <dgm:spPr/>
    </dgm:pt>
    <dgm:pt modelId="{2A7A0153-20D6-4BD6-BE5E-1E39BCAFDD81}" type="pres">
      <dgm:prSet presAssocID="{CECFD41D-E5EA-419E-BB30-8A843E50C264}" presName="spacer" presStyleCnt="0"/>
      <dgm:spPr/>
    </dgm:pt>
    <dgm:pt modelId="{BE1A3207-E8D8-4D97-9A5D-0356319E709D}" type="pres">
      <dgm:prSet presAssocID="{F82D0F45-6819-4C18-A37A-FBC41C739C3F}" presName="parentText" presStyleLbl="node1" presStyleIdx="3" presStyleCnt="5">
        <dgm:presLayoutVars>
          <dgm:chMax val="0"/>
          <dgm:bulletEnabled val="1"/>
        </dgm:presLayoutVars>
      </dgm:prSet>
      <dgm:spPr/>
    </dgm:pt>
    <dgm:pt modelId="{8F1CCC30-E1CB-4E70-8C70-629EFDBEE8C6}" type="pres">
      <dgm:prSet presAssocID="{B5944EFF-22B6-43D6-801E-45956770A696}" presName="spacer" presStyleCnt="0"/>
      <dgm:spPr/>
    </dgm:pt>
    <dgm:pt modelId="{91D12A4C-4D86-4DC3-8D24-6B6EAF119203}" type="pres">
      <dgm:prSet presAssocID="{A2427FC3-0BC9-49D8-A83D-541DE9EC4150}" presName="parentText" presStyleLbl="node1" presStyleIdx="4" presStyleCnt="5">
        <dgm:presLayoutVars>
          <dgm:chMax val="0"/>
          <dgm:bulletEnabled val="1"/>
        </dgm:presLayoutVars>
      </dgm:prSet>
      <dgm:spPr/>
    </dgm:pt>
  </dgm:ptLst>
  <dgm:cxnLst>
    <dgm:cxn modelId="{2D688D05-42D6-41B4-AE05-C5E3763FA69E}" srcId="{E78B3B00-878F-48A2-8869-D4460BD7760F}" destId="{BF796AA8-E282-44F5-8421-46642C64469B}" srcOrd="2" destOrd="0" parTransId="{B5D03675-F246-4050-8C48-0686AF9C095E}" sibTransId="{CECFD41D-E5EA-419E-BB30-8A843E50C264}"/>
    <dgm:cxn modelId="{3E76F10E-1218-4104-BA61-2AE41BB03C63}" type="presOf" srcId="{E78B3B00-878F-48A2-8869-D4460BD7760F}" destId="{D3288F7D-04FA-4435-84E2-C32F25DA4B90}" srcOrd="0" destOrd="0" presId="urn:microsoft.com/office/officeart/2005/8/layout/vList2"/>
    <dgm:cxn modelId="{1B2D2E14-0B82-462E-A04A-75E87822274B}" srcId="{E78B3B00-878F-48A2-8869-D4460BD7760F}" destId="{D2DAF926-4397-47C2-A4C7-EA67574D7048}" srcOrd="0" destOrd="0" parTransId="{2C3D8E15-555F-4C83-95B0-F86956166E2B}" sibTransId="{08D7D816-A270-4BFE-9444-77FDB04DACA1}"/>
    <dgm:cxn modelId="{43453320-F345-424E-A187-BA006F3A86CD}" type="presOf" srcId="{25B02FF8-9EC5-4C3A-AB20-48B7BDE33430}" destId="{8234DD90-D772-4823-BEDA-25162743B888}" srcOrd="0" destOrd="0" presId="urn:microsoft.com/office/officeart/2005/8/layout/vList2"/>
    <dgm:cxn modelId="{13917F2D-5303-4399-8A90-A5519B959FB3}" srcId="{E78B3B00-878F-48A2-8869-D4460BD7760F}" destId="{F82D0F45-6819-4C18-A37A-FBC41C739C3F}" srcOrd="3" destOrd="0" parTransId="{D246B5AF-3B6D-418B-BBA6-0636C76DB3A4}" sibTransId="{B5944EFF-22B6-43D6-801E-45956770A696}"/>
    <dgm:cxn modelId="{208A7454-CF5C-40F6-98D7-884E27AE158B}" srcId="{E78B3B00-878F-48A2-8869-D4460BD7760F}" destId="{25B02FF8-9EC5-4C3A-AB20-48B7BDE33430}" srcOrd="1" destOrd="0" parTransId="{90D5C9F7-AC8E-4EA1-B398-11B2B328B707}" sibTransId="{1D7B9389-E8DF-4109-A1C6-AEA8481983EA}"/>
    <dgm:cxn modelId="{1272BA80-77D6-4FCC-8652-7B01BD39E6C8}" type="presOf" srcId="{A2427FC3-0BC9-49D8-A83D-541DE9EC4150}" destId="{91D12A4C-4D86-4DC3-8D24-6B6EAF119203}" srcOrd="0" destOrd="0" presId="urn:microsoft.com/office/officeart/2005/8/layout/vList2"/>
    <dgm:cxn modelId="{56656FA6-BA7F-4CFC-8C85-2C31932CAB28}" type="presOf" srcId="{D2DAF926-4397-47C2-A4C7-EA67574D7048}" destId="{4BFF62F8-A417-41E2-8D5D-AA0B00BBBE5A}" srcOrd="0" destOrd="0" presId="urn:microsoft.com/office/officeart/2005/8/layout/vList2"/>
    <dgm:cxn modelId="{860613D8-A7C1-4D2F-BE9D-99A8512CA566}" type="presOf" srcId="{F82D0F45-6819-4C18-A37A-FBC41C739C3F}" destId="{BE1A3207-E8D8-4D97-9A5D-0356319E709D}" srcOrd="0" destOrd="0" presId="urn:microsoft.com/office/officeart/2005/8/layout/vList2"/>
    <dgm:cxn modelId="{B1A837DC-15E1-4D5A-B4A9-83A5BD0A8199}" srcId="{E78B3B00-878F-48A2-8869-D4460BD7760F}" destId="{A2427FC3-0BC9-49D8-A83D-541DE9EC4150}" srcOrd="4" destOrd="0" parTransId="{386A24F6-F75B-4EF9-98BF-933932CE7398}" sibTransId="{69DDA3CD-F3B7-46D5-9E69-382FB9B1BBB9}"/>
    <dgm:cxn modelId="{BC355CEF-50FC-4AF2-8B0A-E0CFEF477680}" type="presOf" srcId="{BF796AA8-E282-44F5-8421-46642C64469B}" destId="{6733A9BF-01DC-4A54-AEBB-42D0999F0DF8}" srcOrd="0" destOrd="0" presId="urn:microsoft.com/office/officeart/2005/8/layout/vList2"/>
    <dgm:cxn modelId="{4BCB8857-7BF5-4822-8033-842F4354D778}" type="presParOf" srcId="{D3288F7D-04FA-4435-84E2-C32F25DA4B90}" destId="{4BFF62F8-A417-41E2-8D5D-AA0B00BBBE5A}" srcOrd="0" destOrd="0" presId="urn:microsoft.com/office/officeart/2005/8/layout/vList2"/>
    <dgm:cxn modelId="{A9BDCBE3-64CF-44FA-BA7B-7C68A9B82AB3}" type="presParOf" srcId="{D3288F7D-04FA-4435-84E2-C32F25DA4B90}" destId="{A489231C-8BAE-4A0A-96FF-0F7F2E418ABA}" srcOrd="1" destOrd="0" presId="urn:microsoft.com/office/officeart/2005/8/layout/vList2"/>
    <dgm:cxn modelId="{8E650619-BAE7-4575-AFBF-2A381DCBF380}" type="presParOf" srcId="{D3288F7D-04FA-4435-84E2-C32F25DA4B90}" destId="{8234DD90-D772-4823-BEDA-25162743B888}" srcOrd="2" destOrd="0" presId="urn:microsoft.com/office/officeart/2005/8/layout/vList2"/>
    <dgm:cxn modelId="{44CD8B5A-9A6E-4789-BFCE-7886F1967546}" type="presParOf" srcId="{D3288F7D-04FA-4435-84E2-C32F25DA4B90}" destId="{CBE6A51F-CB38-47C4-ACCB-CE05657B105E}" srcOrd="3" destOrd="0" presId="urn:microsoft.com/office/officeart/2005/8/layout/vList2"/>
    <dgm:cxn modelId="{73ED62EF-82FE-40A4-8253-D87525526B02}" type="presParOf" srcId="{D3288F7D-04FA-4435-84E2-C32F25DA4B90}" destId="{6733A9BF-01DC-4A54-AEBB-42D0999F0DF8}" srcOrd="4" destOrd="0" presId="urn:microsoft.com/office/officeart/2005/8/layout/vList2"/>
    <dgm:cxn modelId="{9464F01B-F3DA-4686-9E97-5470CC7B4219}" type="presParOf" srcId="{D3288F7D-04FA-4435-84E2-C32F25DA4B90}" destId="{2A7A0153-20D6-4BD6-BE5E-1E39BCAFDD81}" srcOrd="5" destOrd="0" presId="urn:microsoft.com/office/officeart/2005/8/layout/vList2"/>
    <dgm:cxn modelId="{6F09C654-EED3-4E15-B787-B806FB318940}" type="presParOf" srcId="{D3288F7D-04FA-4435-84E2-C32F25DA4B90}" destId="{BE1A3207-E8D8-4D97-9A5D-0356319E709D}" srcOrd="6" destOrd="0" presId="urn:microsoft.com/office/officeart/2005/8/layout/vList2"/>
    <dgm:cxn modelId="{53A86237-53F4-4777-9DCE-5FA135B5FF47}" type="presParOf" srcId="{D3288F7D-04FA-4435-84E2-C32F25DA4B90}" destId="{8F1CCC30-E1CB-4E70-8C70-629EFDBEE8C6}" srcOrd="7" destOrd="0" presId="urn:microsoft.com/office/officeart/2005/8/layout/vList2"/>
    <dgm:cxn modelId="{E504E38C-C9A3-449B-8B5D-8B1EAA8B7A84}" type="presParOf" srcId="{D3288F7D-04FA-4435-84E2-C32F25DA4B90}" destId="{91D12A4C-4D86-4DC3-8D24-6B6EAF11920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88DE55-E93A-44C9-8585-848081340FA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97F6AFD-6F30-4FE4-A387-A73B8DD777E7}">
      <dgm:prSet/>
      <dgm:spPr>
        <a:solidFill>
          <a:srgbClr val="00205B"/>
        </a:solidFill>
      </dgm:spPr>
      <dgm:t>
        <a:bodyPr/>
        <a:lstStyle/>
        <a:p>
          <a:r>
            <a:rPr lang="en-US">
              <a:latin typeface="Acumin Pro" panose="020B0604020202020204" charset="0"/>
            </a:rPr>
            <a:t>Inform your partner and the players</a:t>
          </a:r>
        </a:p>
      </dgm:t>
    </dgm:pt>
    <dgm:pt modelId="{7FEAFC77-418F-4A56-B5B7-F59CDB6FD129}" type="parTrans" cxnId="{DE00130C-85DB-4E54-A992-A9AF946FF733}">
      <dgm:prSet/>
      <dgm:spPr/>
      <dgm:t>
        <a:bodyPr/>
        <a:lstStyle/>
        <a:p>
          <a:endParaRPr lang="en-US"/>
        </a:p>
      </dgm:t>
    </dgm:pt>
    <dgm:pt modelId="{8B848B41-8F27-44B9-BB08-A4C949810742}" type="sibTrans" cxnId="{DE00130C-85DB-4E54-A992-A9AF946FF733}">
      <dgm:prSet/>
      <dgm:spPr/>
      <dgm:t>
        <a:bodyPr/>
        <a:lstStyle/>
        <a:p>
          <a:endParaRPr lang="en-US"/>
        </a:p>
      </dgm:t>
    </dgm:pt>
    <dgm:pt modelId="{B226A77E-F3D8-4C8C-8834-E97ED04F84C6}">
      <dgm:prSet/>
      <dgm:spPr>
        <a:solidFill>
          <a:srgbClr val="00205B"/>
        </a:solidFill>
      </dgm:spPr>
      <dgm:t>
        <a:bodyPr/>
        <a:lstStyle/>
        <a:p>
          <a:r>
            <a:rPr lang="en-US">
              <a:latin typeface="Acumin Pro" panose="020B0604020202020204" charset="0"/>
            </a:rPr>
            <a:t>Get to open space, facing the table, near midfield</a:t>
          </a:r>
        </a:p>
      </dgm:t>
    </dgm:pt>
    <dgm:pt modelId="{A831FD1D-64F5-4E31-B2B4-8CC866B80694}" type="parTrans" cxnId="{DF3D83ED-4B07-4F33-8120-C473F75441A8}">
      <dgm:prSet/>
      <dgm:spPr/>
      <dgm:t>
        <a:bodyPr/>
        <a:lstStyle/>
        <a:p>
          <a:endParaRPr lang="en-US"/>
        </a:p>
      </dgm:t>
    </dgm:pt>
    <dgm:pt modelId="{E6690A65-C0A5-4B46-8807-67DC9105AB4F}" type="sibTrans" cxnId="{DF3D83ED-4B07-4F33-8120-C473F75441A8}">
      <dgm:prSet/>
      <dgm:spPr/>
      <dgm:t>
        <a:bodyPr/>
        <a:lstStyle/>
        <a:p>
          <a:endParaRPr lang="en-US"/>
        </a:p>
      </dgm:t>
    </dgm:pt>
    <dgm:pt modelId="{98496866-D09A-43C4-8E77-92C2C3067124}">
      <dgm:prSet/>
      <dgm:spPr>
        <a:solidFill>
          <a:srgbClr val="00205B"/>
        </a:solidFill>
      </dgm:spPr>
      <dgm:t>
        <a:bodyPr/>
        <a:lstStyle/>
        <a:p>
          <a:r>
            <a:rPr lang="en-US">
              <a:latin typeface="Acumin Pro" panose="020B0604020202020204" charset="0"/>
            </a:rPr>
            <a:t>Take a breath</a:t>
          </a:r>
        </a:p>
      </dgm:t>
    </dgm:pt>
    <dgm:pt modelId="{7A939907-9851-4CFC-AD41-D04C63E9AB0A}" type="parTrans" cxnId="{7BB1BDE2-FDF9-45B5-8D5A-3415706D4D67}">
      <dgm:prSet/>
      <dgm:spPr/>
      <dgm:t>
        <a:bodyPr/>
        <a:lstStyle/>
        <a:p>
          <a:endParaRPr lang="en-US"/>
        </a:p>
      </dgm:t>
    </dgm:pt>
    <dgm:pt modelId="{3B2D2218-143D-4FF1-AE72-F4D98158D4BA}" type="sibTrans" cxnId="{7BB1BDE2-FDF9-45B5-8D5A-3415706D4D67}">
      <dgm:prSet/>
      <dgm:spPr/>
      <dgm:t>
        <a:bodyPr/>
        <a:lstStyle/>
        <a:p>
          <a:endParaRPr lang="en-US"/>
        </a:p>
      </dgm:t>
    </dgm:pt>
    <dgm:pt modelId="{CDDC5FAF-7EAA-4545-8F37-0024038B422B}">
      <dgm:prSet/>
      <dgm:spPr>
        <a:solidFill>
          <a:srgbClr val="00205B"/>
        </a:solidFill>
      </dgm:spPr>
      <dgm:t>
        <a:bodyPr/>
        <a:lstStyle/>
        <a:p>
          <a:r>
            <a:rPr lang="en-US">
              <a:latin typeface="Acumin Pro" panose="020B0604020202020204" charset="0"/>
            </a:rPr>
            <a:t>Be aware of Pace, Tone, Volume: Slow, Calm Relaxed</a:t>
          </a:r>
        </a:p>
      </dgm:t>
    </dgm:pt>
    <dgm:pt modelId="{00D9BED9-BC23-45D5-88A2-75BD0737D491}" type="parTrans" cxnId="{DB0D6526-A610-40A0-8CBA-2B3D8574006A}">
      <dgm:prSet/>
      <dgm:spPr/>
      <dgm:t>
        <a:bodyPr/>
        <a:lstStyle/>
        <a:p>
          <a:endParaRPr lang="en-US"/>
        </a:p>
      </dgm:t>
    </dgm:pt>
    <dgm:pt modelId="{5EB906A5-063A-42B9-B5EF-22D35E047980}" type="sibTrans" cxnId="{DB0D6526-A610-40A0-8CBA-2B3D8574006A}">
      <dgm:prSet/>
      <dgm:spPr/>
      <dgm:t>
        <a:bodyPr/>
        <a:lstStyle/>
        <a:p>
          <a:endParaRPr lang="en-US"/>
        </a:p>
      </dgm:t>
    </dgm:pt>
    <dgm:pt modelId="{9F74E122-5D41-4643-A8BA-CB3BEFE7C04E}">
      <dgm:prSet/>
      <dgm:spPr>
        <a:solidFill>
          <a:srgbClr val="00205B"/>
        </a:solidFill>
      </dgm:spPr>
      <dgm:t>
        <a:bodyPr/>
        <a:lstStyle/>
        <a:p>
          <a:r>
            <a:rPr lang="en-US" err="1">
              <a:latin typeface="Acumin Pro" panose="020B0604020202020204" charset="0"/>
            </a:rPr>
            <a:t>CNOTe</a:t>
          </a:r>
          <a:endParaRPr lang="en-US">
            <a:latin typeface="Acumin Pro" panose="020B0604020202020204" charset="0"/>
          </a:endParaRPr>
        </a:p>
      </dgm:t>
    </dgm:pt>
    <dgm:pt modelId="{4193A027-88CB-4DEC-B354-1F88E181298B}" type="parTrans" cxnId="{6439E862-E3ED-4985-BDBF-B31C74445637}">
      <dgm:prSet/>
      <dgm:spPr/>
      <dgm:t>
        <a:bodyPr/>
        <a:lstStyle/>
        <a:p>
          <a:endParaRPr lang="en-US"/>
        </a:p>
      </dgm:t>
    </dgm:pt>
    <dgm:pt modelId="{D7362E45-F8BB-4F3F-92B9-2C109A5BC3E8}" type="sibTrans" cxnId="{6439E862-E3ED-4985-BDBF-B31C74445637}">
      <dgm:prSet/>
      <dgm:spPr/>
      <dgm:t>
        <a:bodyPr/>
        <a:lstStyle/>
        <a:p>
          <a:endParaRPr lang="en-US"/>
        </a:p>
      </dgm:t>
    </dgm:pt>
    <dgm:pt modelId="{3256ED5C-276E-483B-AF9F-773E69CBDB7A}">
      <dgm:prSet/>
      <dgm:spPr>
        <a:solidFill>
          <a:srgbClr val="00205B"/>
        </a:solidFill>
      </dgm:spPr>
      <dgm:t>
        <a:bodyPr/>
        <a:lstStyle/>
        <a:p>
          <a:r>
            <a:rPr lang="en-US">
              <a:latin typeface="Acumin Pro" panose="020B0604020202020204" charset="0"/>
            </a:rPr>
            <a:t>When and Why the “E”</a:t>
          </a:r>
        </a:p>
      </dgm:t>
    </dgm:pt>
    <dgm:pt modelId="{E47FC30F-C025-4E90-AE33-30F34FD45033}" type="parTrans" cxnId="{B8741776-F7B4-4426-A053-FC70823B7CF6}">
      <dgm:prSet/>
      <dgm:spPr/>
      <dgm:t>
        <a:bodyPr/>
        <a:lstStyle/>
        <a:p>
          <a:endParaRPr lang="en-US"/>
        </a:p>
      </dgm:t>
    </dgm:pt>
    <dgm:pt modelId="{F4CD128F-9062-4310-8627-CFC5A7852BA5}" type="sibTrans" cxnId="{B8741776-F7B4-4426-A053-FC70823B7CF6}">
      <dgm:prSet/>
      <dgm:spPr/>
      <dgm:t>
        <a:bodyPr/>
        <a:lstStyle/>
        <a:p>
          <a:endParaRPr lang="en-US"/>
        </a:p>
      </dgm:t>
    </dgm:pt>
    <dgm:pt modelId="{014C4D72-8FBA-4F83-8D1A-2A5060359FA7}" type="pres">
      <dgm:prSet presAssocID="{7A88DE55-E93A-44C9-8585-848081340FA5}" presName="linearFlow" presStyleCnt="0">
        <dgm:presLayoutVars>
          <dgm:dir/>
          <dgm:resizeHandles val="exact"/>
        </dgm:presLayoutVars>
      </dgm:prSet>
      <dgm:spPr/>
    </dgm:pt>
    <dgm:pt modelId="{33357F79-E505-4515-A8F9-E67AAB31DE36}" type="pres">
      <dgm:prSet presAssocID="{E97F6AFD-6F30-4FE4-A387-A73B8DD777E7}" presName="composite" presStyleCnt="0"/>
      <dgm:spPr/>
    </dgm:pt>
    <dgm:pt modelId="{8A6FFC5C-4A1A-4C1C-8B59-07FA26FC0D7D}" type="pres">
      <dgm:prSet presAssocID="{E97F6AFD-6F30-4FE4-A387-A73B8DD777E7}"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D7BBDC1-1158-4922-9E58-077456179302}" type="pres">
      <dgm:prSet presAssocID="{E97F6AFD-6F30-4FE4-A387-A73B8DD777E7}" presName="txShp" presStyleLbl="node1" presStyleIdx="0" presStyleCnt="6">
        <dgm:presLayoutVars>
          <dgm:bulletEnabled val="1"/>
        </dgm:presLayoutVars>
      </dgm:prSet>
      <dgm:spPr/>
    </dgm:pt>
    <dgm:pt modelId="{8670C229-1E46-4789-B071-EF60D1168AA1}" type="pres">
      <dgm:prSet presAssocID="{8B848B41-8F27-44B9-BB08-A4C949810742}" presName="spacing" presStyleCnt="0"/>
      <dgm:spPr/>
    </dgm:pt>
    <dgm:pt modelId="{CCB58226-7C7C-4C84-9EDE-F33ED13F49C3}" type="pres">
      <dgm:prSet presAssocID="{B226A77E-F3D8-4C8C-8834-E97ED04F84C6}" presName="composite" presStyleCnt="0"/>
      <dgm:spPr/>
    </dgm:pt>
    <dgm:pt modelId="{B05AB83A-013B-46B0-8363-ADBF154952E6}" type="pres">
      <dgm:prSet presAssocID="{B226A77E-F3D8-4C8C-8834-E97ED04F84C6}"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A1CD1EA-FAF9-4501-A340-6665DEF080E4}" type="pres">
      <dgm:prSet presAssocID="{B226A77E-F3D8-4C8C-8834-E97ED04F84C6}" presName="txShp" presStyleLbl="node1" presStyleIdx="1" presStyleCnt="6">
        <dgm:presLayoutVars>
          <dgm:bulletEnabled val="1"/>
        </dgm:presLayoutVars>
      </dgm:prSet>
      <dgm:spPr/>
    </dgm:pt>
    <dgm:pt modelId="{DCEAB8B5-E6D5-4B64-8E92-584A8FAF9B4D}" type="pres">
      <dgm:prSet presAssocID="{E6690A65-C0A5-4B46-8807-67DC9105AB4F}" presName="spacing" presStyleCnt="0"/>
      <dgm:spPr/>
    </dgm:pt>
    <dgm:pt modelId="{BBFF5C56-E2DE-4E11-89BE-C875C480C802}" type="pres">
      <dgm:prSet presAssocID="{98496866-D09A-43C4-8E77-92C2C3067124}" presName="composite" presStyleCnt="0"/>
      <dgm:spPr/>
    </dgm:pt>
    <dgm:pt modelId="{270EE9DE-BC03-4AB3-8527-EB5CF2496A4B}" type="pres">
      <dgm:prSet presAssocID="{98496866-D09A-43C4-8E77-92C2C3067124}"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D2BA094-9114-46B4-8C8E-7E9E658F62EF}" type="pres">
      <dgm:prSet presAssocID="{98496866-D09A-43C4-8E77-92C2C3067124}" presName="txShp" presStyleLbl="node1" presStyleIdx="2" presStyleCnt="6">
        <dgm:presLayoutVars>
          <dgm:bulletEnabled val="1"/>
        </dgm:presLayoutVars>
      </dgm:prSet>
      <dgm:spPr/>
    </dgm:pt>
    <dgm:pt modelId="{B79B8634-1E43-4642-A9FA-639EB7A3C65A}" type="pres">
      <dgm:prSet presAssocID="{3B2D2218-143D-4FF1-AE72-F4D98158D4BA}" presName="spacing" presStyleCnt="0"/>
      <dgm:spPr/>
    </dgm:pt>
    <dgm:pt modelId="{39B2E97A-336E-4819-AA36-3AC0FF19C9CF}" type="pres">
      <dgm:prSet presAssocID="{CDDC5FAF-7EAA-4545-8F37-0024038B422B}" presName="composite" presStyleCnt="0"/>
      <dgm:spPr/>
    </dgm:pt>
    <dgm:pt modelId="{7A602364-2256-4912-9C6F-07DA0028A8D3}" type="pres">
      <dgm:prSet presAssocID="{CDDC5FAF-7EAA-4545-8F37-0024038B422B}" presName="imgShp"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B0D0B411-7089-4B11-A541-72F8D103A5E2}" type="pres">
      <dgm:prSet presAssocID="{CDDC5FAF-7EAA-4545-8F37-0024038B422B}" presName="txShp" presStyleLbl="node1" presStyleIdx="3" presStyleCnt="6">
        <dgm:presLayoutVars>
          <dgm:bulletEnabled val="1"/>
        </dgm:presLayoutVars>
      </dgm:prSet>
      <dgm:spPr/>
    </dgm:pt>
    <dgm:pt modelId="{9FCCB4B0-A02F-4831-AB30-2E889A86AC42}" type="pres">
      <dgm:prSet presAssocID="{5EB906A5-063A-42B9-B5EF-22D35E047980}" presName="spacing" presStyleCnt="0"/>
      <dgm:spPr/>
    </dgm:pt>
    <dgm:pt modelId="{F2EBCC4B-C7FA-4715-B426-31A5E2095CC3}" type="pres">
      <dgm:prSet presAssocID="{9F74E122-5D41-4643-A8BA-CB3BEFE7C04E}" presName="composite" presStyleCnt="0"/>
      <dgm:spPr/>
    </dgm:pt>
    <dgm:pt modelId="{FF46A946-E843-4855-8900-FBB8150137EF}" type="pres">
      <dgm:prSet presAssocID="{9F74E122-5D41-4643-A8BA-CB3BEFE7C04E}" presName="imgShp"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061CA4E9-8626-4D19-9EA2-238E83CD8102}" type="pres">
      <dgm:prSet presAssocID="{9F74E122-5D41-4643-A8BA-CB3BEFE7C04E}" presName="txShp" presStyleLbl="node1" presStyleIdx="4" presStyleCnt="6">
        <dgm:presLayoutVars>
          <dgm:bulletEnabled val="1"/>
        </dgm:presLayoutVars>
      </dgm:prSet>
      <dgm:spPr/>
    </dgm:pt>
    <dgm:pt modelId="{9349A3EA-271F-440A-9611-BFFC0523FD98}" type="pres">
      <dgm:prSet presAssocID="{D7362E45-F8BB-4F3F-92B9-2C109A5BC3E8}" presName="spacing" presStyleCnt="0"/>
      <dgm:spPr/>
    </dgm:pt>
    <dgm:pt modelId="{C81C67E4-7760-4B97-8D5E-A1D8A6F1E6A0}" type="pres">
      <dgm:prSet presAssocID="{3256ED5C-276E-483B-AF9F-773E69CBDB7A}" presName="composite" presStyleCnt="0"/>
      <dgm:spPr/>
    </dgm:pt>
    <dgm:pt modelId="{C32A5E1D-4C96-4656-8078-5C435A6B373C}" type="pres">
      <dgm:prSet presAssocID="{3256ED5C-276E-483B-AF9F-773E69CBDB7A}"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B977E0E-A182-4A81-BEFB-37F4C3E6527C}" type="pres">
      <dgm:prSet presAssocID="{3256ED5C-276E-483B-AF9F-773E69CBDB7A}" presName="txShp" presStyleLbl="node1" presStyleIdx="5" presStyleCnt="6">
        <dgm:presLayoutVars>
          <dgm:bulletEnabled val="1"/>
        </dgm:presLayoutVars>
      </dgm:prSet>
      <dgm:spPr/>
    </dgm:pt>
  </dgm:ptLst>
  <dgm:cxnLst>
    <dgm:cxn modelId="{DE00130C-85DB-4E54-A992-A9AF946FF733}" srcId="{7A88DE55-E93A-44C9-8585-848081340FA5}" destId="{E97F6AFD-6F30-4FE4-A387-A73B8DD777E7}" srcOrd="0" destOrd="0" parTransId="{7FEAFC77-418F-4A56-B5B7-F59CDB6FD129}" sibTransId="{8B848B41-8F27-44B9-BB08-A4C949810742}"/>
    <dgm:cxn modelId="{F9261A16-81D5-413E-899E-E032BBE04DE0}" type="presOf" srcId="{3256ED5C-276E-483B-AF9F-773E69CBDB7A}" destId="{5B977E0E-A182-4A81-BEFB-37F4C3E6527C}" srcOrd="0" destOrd="0" presId="urn:microsoft.com/office/officeart/2005/8/layout/vList3"/>
    <dgm:cxn modelId="{7ACFCD1B-547A-4BCF-B5F1-431D0169016B}" type="presOf" srcId="{CDDC5FAF-7EAA-4545-8F37-0024038B422B}" destId="{B0D0B411-7089-4B11-A541-72F8D103A5E2}" srcOrd="0" destOrd="0" presId="urn:microsoft.com/office/officeart/2005/8/layout/vList3"/>
    <dgm:cxn modelId="{7D6A2323-1F49-4C67-89D9-D91D8E8A76B0}" type="presOf" srcId="{B226A77E-F3D8-4C8C-8834-E97ED04F84C6}" destId="{2A1CD1EA-FAF9-4501-A340-6665DEF080E4}" srcOrd="0" destOrd="0" presId="urn:microsoft.com/office/officeart/2005/8/layout/vList3"/>
    <dgm:cxn modelId="{DB0D6526-A610-40A0-8CBA-2B3D8574006A}" srcId="{7A88DE55-E93A-44C9-8585-848081340FA5}" destId="{CDDC5FAF-7EAA-4545-8F37-0024038B422B}" srcOrd="3" destOrd="0" parTransId="{00D9BED9-BC23-45D5-88A2-75BD0737D491}" sibTransId="{5EB906A5-063A-42B9-B5EF-22D35E047980}"/>
    <dgm:cxn modelId="{3C404D37-8DFF-446D-96F8-CA46A5F8E89A}" type="presOf" srcId="{7A88DE55-E93A-44C9-8585-848081340FA5}" destId="{014C4D72-8FBA-4F83-8D1A-2A5060359FA7}" srcOrd="0" destOrd="0" presId="urn:microsoft.com/office/officeart/2005/8/layout/vList3"/>
    <dgm:cxn modelId="{6439E862-E3ED-4985-BDBF-B31C74445637}" srcId="{7A88DE55-E93A-44C9-8585-848081340FA5}" destId="{9F74E122-5D41-4643-A8BA-CB3BEFE7C04E}" srcOrd="4" destOrd="0" parTransId="{4193A027-88CB-4DEC-B354-1F88E181298B}" sibTransId="{D7362E45-F8BB-4F3F-92B9-2C109A5BC3E8}"/>
    <dgm:cxn modelId="{F0CCBC73-6E79-40E7-BB5E-656E24212C21}" type="presOf" srcId="{98496866-D09A-43C4-8E77-92C2C3067124}" destId="{BD2BA094-9114-46B4-8C8E-7E9E658F62EF}" srcOrd="0" destOrd="0" presId="urn:microsoft.com/office/officeart/2005/8/layout/vList3"/>
    <dgm:cxn modelId="{B8741776-F7B4-4426-A053-FC70823B7CF6}" srcId="{7A88DE55-E93A-44C9-8585-848081340FA5}" destId="{3256ED5C-276E-483B-AF9F-773E69CBDB7A}" srcOrd="5" destOrd="0" parTransId="{E47FC30F-C025-4E90-AE33-30F34FD45033}" sibTransId="{F4CD128F-9062-4310-8627-CFC5A7852BA5}"/>
    <dgm:cxn modelId="{7187F7C7-D3C7-49A8-AA47-819EFB924ADA}" type="presOf" srcId="{E97F6AFD-6F30-4FE4-A387-A73B8DD777E7}" destId="{0D7BBDC1-1158-4922-9E58-077456179302}" srcOrd="0" destOrd="0" presId="urn:microsoft.com/office/officeart/2005/8/layout/vList3"/>
    <dgm:cxn modelId="{111189CA-84BF-4A6B-B430-5D57EBE48654}" type="presOf" srcId="{9F74E122-5D41-4643-A8BA-CB3BEFE7C04E}" destId="{061CA4E9-8626-4D19-9EA2-238E83CD8102}" srcOrd="0" destOrd="0" presId="urn:microsoft.com/office/officeart/2005/8/layout/vList3"/>
    <dgm:cxn modelId="{7BB1BDE2-FDF9-45B5-8D5A-3415706D4D67}" srcId="{7A88DE55-E93A-44C9-8585-848081340FA5}" destId="{98496866-D09A-43C4-8E77-92C2C3067124}" srcOrd="2" destOrd="0" parTransId="{7A939907-9851-4CFC-AD41-D04C63E9AB0A}" sibTransId="{3B2D2218-143D-4FF1-AE72-F4D98158D4BA}"/>
    <dgm:cxn modelId="{DF3D83ED-4B07-4F33-8120-C473F75441A8}" srcId="{7A88DE55-E93A-44C9-8585-848081340FA5}" destId="{B226A77E-F3D8-4C8C-8834-E97ED04F84C6}" srcOrd="1" destOrd="0" parTransId="{A831FD1D-64F5-4E31-B2B4-8CC866B80694}" sibTransId="{E6690A65-C0A5-4B46-8807-67DC9105AB4F}"/>
    <dgm:cxn modelId="{A9104DBE-2452-4717-AA82-9CECD685D079}" type="presParOf" srcId="{014C4D72-8FBA-4F83-8D1A-2A5060359FA7}" destId="{33357F79-E505-4515-A8F9-E67AAB31DE36}" srcOrd="0" destOrd="0" presId="urn:microsoft.com/office/officeart/2005/8/layout/vList3"/>
    <dgm:cxn modelId="{BBD2AF2F-6E53-4AF3-B8F4-5C4B78AD6926}" type="presParOf" srcId="{33357F79-E505-4515-A8F9-E67AAB31DE36}" destId="{8A6FFC5C-4A1A-4C1C-8B59-07FA26FC0D7D}" srcOrd="0" destOrd="0" presId="urn:microsoft.com/office/officeart/2005/8/layout/vList3"/>
    <dgm:cxn modelId="{36497C41-5CE6-40ED-B647-8761CCE76339}" type="presParOf" srcId="{33357F79-E505-4515-A8F9-E67AAB31DE36}" destId="{0D7BBDC1-1158-4922-9E58-077456179302}" srcOrd="1" destOrd="0" presId="urn:microsoft.com/office/officeart/2005/8/layout/vList3"/>
    <dgm:cxn modelId="{01B976DE-972A-4FA3-8AFB-F69E213346F1}" type="presParOf" srcId="{014C4D72-8FBA-4F83-8D1A-2A5060359FA7}" destId="{8670C229-1E46-4789-B071-EF60D1168AA1}" srcOrd="1" destOrd="0" presId="urn:microsoft.com/office/officeart/2005/8/layout/vList3"/>
    <dgm:cxn modelId="{9BB3E1B3-110B-4D9D-AE4D-B98B028DFA6D}" type="presParOf" srcId="{014C4D72-8FBA-4F83-8D1A-2A5060359FA7}" destId="{CCB58226-7C7C-4C84-9EDE-F33ED13F49C3}" srcOrd="2" destOrd="0" presId="urn:microsoft.com/office/officeart/2005/8/layout/vList3"/>
    <dgm:cxn modelId="{4E4DCD51-0345-4BDD-A460-FCF9C79949BC}" type="presParOf" srcId="{CCB58226-7C7C-4C84-9EDE-F33ED13F49C3}" destId="{B05AB83A-013B-46B0-8363-ADBF154952E6}" srcOrd="0" destOrd="0" presId="urn:microsoft.com/office/officeart/2005/8/layout/vList3"/>
    <dgm:cxn modelId="{112C2FC4-0711-4A5C-BFC4-02B46885BACB}" type="presParOf" srcId="{CCB58226-7C7C-4C84-9EDE-F33ED13F49C3}" destId="{2A1CD1EA-FAF9-4501-A340-6665DEF080E4}" srcOrd="1" destOrd="0" presId="urn:microsoft.com/office/officeart/2005/8/layout/vList3"/>
    <dgm:cxn modelId="{4122489B-0446-4962-BC1C-42FFBFA9CD69}" type="presParOf" srcId="{014C4D72-8FBA-4F83-8D1A-2A5060359FA7}" destId="{DCEAB8B5-E6D5-4B64-8E92-584A8FAF9B4D}" srcOrd="3" destOrd="0" presId="urn:microsoft.com/office/officeart/2005/8/layout/vList3"/>
    <dgm:cxn modelId="{CFDCF200-7B11-4CC7-B8F4-BE9791102DD3}" type="presParOf" srcId="{014C4D72-8FBA-4F83-8D1A-2A5060359FA7}" destId="{BBFF5C56-E2DE-4E11-89BE-C875C480C802}" srcOrd="4" destOrd="0" presId="urn:microsoft.com/office/officeart/2005/8/layout/vList3"/>
    <dgm:cxn modelId="{54E39D81-6AC3-40E0-A6E4-B974B56835E1}" type="presParOf" srcId="{BBFF5C56-E2DE-4E11-89BE-C875C480C802}" destId="{270EE9DE-BC03-4AB3-8527-EB5CF2496A4B}" srcOrd="0" destOrd="0" presId="urn:microsoft.com/office/officeart/2005/8/layout/vList3"/>
    <dgm:cxn modelId="{2D834693-F852-42DF-9E57-72E452949E41}" type="presParOf" srcId="{BBFF5C56-E2DE-4E11-89BE-C875C480C802}" destId="{BD2BA094-9114-46B4-8C8E-7E9E658F62EF}" srcOrd="1" destOrd="0" presId="urn:microsoft.com/office/officeart/2005/8/layout/vList3"/>
    <dgm:cxn modelId="{41410B8A-ABFC-4056-81E8-D51DDA1F1FE9}" type="presParOf" srcId="{014C4D72-8FBA-4F83-8D1A-2A5060359FA7}" destId="{B79B8634-1E43-4642-A9FA-639EB7A3C65A}" srcOrd="5" destOrd="0" presId="urn:microsoft.com/office/officeart/2005/8/layout/vList3"/>
    <dgm:cxn modelId="{61A67203-5AB1-4D40-9E45-036E38CBC29A}" type="presParOf" srcId="{014C4D72-8FBA-4F83-8D1A-2A5060359FA7}" destId="{39B2E97A-336E-4819-AA36-3AC0FF19C9CF}" srcOrd="6" destOrd="0" presId="urn:microsoft.com/office/officeart/2005/8/layout/vList3"/>
    <dgm:cxn modelId="{F493155D-44CA-4674-98E4-B77C23344E64}" type="presParOf" srcId="{39B2E97A-336E-4819-AA36-3AC0FF19C9CF}" destId="{7A602364-2256-4912-9C6F-07DA0028A8D3}" srcOrd="0" destOrd="0" presId="urn:microsoft.com/office/officeart/2005/8/layout/vList3"/>
    <dgm:cxn modelId="{868ADBC5-CB78-473B-B7B3-79DD706043C8}" type="presParOf" srcId="{39B2E97A-336E-4819-AA36-3AC0FF19C9CF}" destId="{B0D0B411-7089-4B11-A541-72F8D103A5E2}" srcOrd="1" destOrd="0" presId="urn:microsoft.com/office/officeart/2005/8/layout/vList3"/>
    <dgm:cxn modelId="{5EFC5CE6-469A-48A0-BE9F-D3D2C1ED07EC}" type="presParOf" srcId="{014C4D72-8FBA-4F83-8D1A-2A5060359FA7}" destId="{9FCCB4B0-A02F-4831-AB30-2E889A86AC42}" srcOrd="7" destOrd="0" presId="urn:microsoft.com/office/officeart/2005/8/layout/vList3"/>
    <dgm:cxn modelId="{77F51F37-D25A-4096-A603-46704C242E15}" type="presParOf" srcId="{014C4D72-8FBA-4F83-8D1A-2A5060359FA7}" destId="{F2EBCC4B-C7FA-4715-B426-31A5E2095CC3}" srcOrd="8" destOrd="0" presId="urn:microsoft.com/office/officeart/2005/8/layout/vList3"/>
    <dgm:cxn modelId="{7F3153A0-F4E2-49B1-9148-2FF8701FFBEC}" type="presParOf" srcId="{F2EBCC4B-C7FA-4715-B426-31A5E2095CC3}" destId="{FF46A946-E843-4855-8900-FBB8150137EF}" srcOrd="0" destOrd="0" presId="urn:microsoft.com/office/officeart/2005/8/layout/vList3"/>
    <dgm:cxn modelId="{19C254F3-43A6-4A5C-9F6F-A9DBCB845D17}" type="presParOf" srcId="{F2EBCC4B-C7FA-4715-B426-31A5E2095CC3}" destId="{061CA4E9-8626-4D19-9EA2-238E83CD8102}" srcOrd="1" destOrd="0" presId="urn:microsoft.com/office/officeart/2005/8/layout/vList3"/>
    <dgm:cxn modelId="{E607E6C7-8D29-4F1A-AAC2-B903C7028955}" type="presParOf" srcId="{014C4D72-8FBA-4F83-8D1A-2A5060359FA7}" destId="{9349A3EA-271F-440A-9611-BFFC0523FD98}" srcOrd="9" destOrd="0" presId="urn:microsoft.com/office/officeart/2005/8/layout/vList3"/>
    <dgm:cxn modelId="{2568C912-882C-49B4-8CE3-D1AC6BADF943}" type="presParOf" srcId="{014C4D72-8FBA-4F83-8D1A-2A5060359FA7}" destId="{C81C67E4-7760-4B97-8D5E-A1D8A6F1E6A0}" srcOrd="10" destOrd="0" presId="urn:microsoft.com/office/officeart/2005/8/layout/vList3"/>
    <dgm:cxn modelId="{E5F5161C-0B3A-46AA-AC53-D414803E7ED9}" type="presParOf" srcId="{C81C67E4-7760-4B97-8D5E-A1D8A6F1E6A0}" destId="{C32A5E1D-4C96-4656-8078-5C435A6B373C}" srcOrd="0" destOrd="0" presId="urn:microsoft.com/office/officeart/2005/8/layout/vList3"/>
    <dgm:cxn modelId="{BE6C029E-839B-48DA-BBF5-7FFA51A5D69E}" type="presParOf" srcId="{C81C67E4-7760-4B97-8D5E-A1D8A6F1E6A0}" destId="{5B977E0E-A182-4A81-BEFB-37F4C3E6527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4A59F4-C575-4607-B1F3-A4CEC7614778}"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14D96502-AA9D-41E3-A544-899D76A14C61}">
      <dgm:prSet/>
      <dgm:spPr>
        <a:solidFill>
          <a:srgbClr val="00205B"/>
        </a:solidFill>
      </dgm:spPr>
      <dgm:t>
        <a:bodyPr/>
        <a:lstStyle/>
        <a:p>
          <a:r>
            <a:rPr lang="en-US">
              <a:latin typeface="Acumin Pro" panose="020B0504020202020204" pitchFamily="34" charset="0"/>
            </a:rPr>
            <a:t>Have end of game exit strategy.</a:t>
          </a:r>
        </a:p>
      </dgm:t>
    </dgm:pt>
    <dgm:pt modelId="{42F0B214-0D10-440B-AA5A-778F94944C2C}" type="parTrans" cxnId="{D5783E82-085C-4592-890D-218ECA8E1E33}">
      <dgm:prSet/>
      <dgm:spPr/>
      <dgm:t>
        <a:bodyPr/>
        <a:lstStyle/>
        <a:p>
          <a:endParaRPr lang="en-US"/>
        </a:p>
      </dgm:t>
    </dgm:pt>
    <dgm:pt modelId="{AE39E72D-ED04-4192-B535-553848D4AF39}" type="sibTrans" cxnId="{D5783E82-085C-4592-890D-218ECA8E1E33}">
      <dgm:prSet/>
      <dgm:spPr/>
      <dgm:t>
        <a:bodyPr/>
        <a:lstStyle/>
        <a:p>
          <a:endParaRPr lang="en-US"/>
        </a:p>
      </dgm:t>
    </dgm:pt>
    <dgm:pt modelId="{E3CB6B0C-9339-4A8A-A9C1-90A47D048840}">
      <dgm:prSet/>
      <dgm:spPr>
        <a:solidFill>
          <a:srgbClr val="00205B"/>
        </a:solidFill>
      </dgm:spPr>
      <dgm:t>
        <a:bodyPr/>
        <a:lstStyle/>
        <a:p>
          <a:r>
            <a:rPr lang="en-US">
              <a:latin typeface="Acumin Pro" panose="020B0504020202020204" pitchFamily="34" charset="0"/>
            </a:rPr>
            <a:t>Sign the scorebook.</a:t>
          </a:r>
        </a:p>
      </dgm:t>
    </dgm:pt>
    <dgm:pt modelId="{224D8C29-626F-4585-9E61-635878AA6B62}" type="parTrans" cxnId="{6F7EDA99-110D-410C-ABC3-42124906B884}">
      <dgm:prSet/>
      <dgm:spPr/>
      <dgm:t>
        <a:bodyPr/>
        <a:lstStyle/>
        <a:p>
          <a:endParaRPr lang="en-US"/>
        </a:p>
      </dgm:t>
    </dgm:pt>
    <dgm:pt modelId="{80667F2D-D5A3-4706-B8E1-86F41D31BDEF}" type="sibTrans" cxnId="{6F7EDA99-110D-410C-ABC3-42124906B884}">
      <dgm:prSet/>
      <dgm:spPr/>
      <dgm:t>
        <a:bodyPr/>
        <a:lstStyle/>
        <a:p>
          <a:endParaRPr lang="en-US"/>
        </a:p>
      </dgm:t>
    </dgm:pt>
    <dgm:pt modelId="{645DDF29-5E0A-49D3-9C61-E9545712174F}">
      <dgm:prSet/>
      <dgm:spPr>
        <a:solidFill>
          <a:srgbClr val="00205B"/>
        </a:solidFill>
      </dgm:spPr>
      <dgm:t>
        <a:bodyPr/>
        <a:lstStyle/>
        <a:p>
          <a:r>
            <a:rPr lang="en-US">
              <a:latin typeface="Acumin Pro" panose="020B0504020202020204" pitchFamily="34" charset="0"/>
            </a:rPr>
            <a:t>You job ends when we leave the immediate playing facility.</a:t>
          </a:r>
        </a:p>
      </dgm:t>
    </dgm:pt>
    <dgm:pt modelId="{C48900EB-27D9-47DE-B6E0-8C82CD23C124}" type="parTrans" cxnId="{75114004-1A33-403B-B0A9-AD675EA84582}">
      <dgm:prSet/>
      <dgm:spPr/>
      <dgm:t>
        <a:bodyPr/>
        <a:lstStyle/>
        <a:p>
          <a:endParaRPr lang="en-US"/>
        </a:p>
      </dgm:t>
    </dgm:pt>
    <dgm:pt modelId="{1D36090D-6BED-4299-B31C-75130274D06D}" type="sibTrans" cxnId="{75114004-1A33-403B-B0A9-AD675EA84582}">
      <dgm:prSet/>
      <dgm:spPr/>
      <dgm:t>
        <a:bodyPr/>
        <a:lstStyle/>
        <a:p>
          <a:endParaRPr lang="en-US"/>
        </a:p>
      </dgm:t>
    </dgm:pt>
    <dgm:pt modelId="{8189B383-185F-415E-8310-38174AD74127}">
      <dgm:prSet/>
      <dgm:spPr>
        <a:solidFill>
          <a:srgbClr val="00205B"/>
        </a:solidFill>
      </dgm:spPr>
      <dgm:t>
        <a:bodyPr/>
        <a:lstStyle/>
        <a:p>
          <a:r>
            <a:rPr lang="en-US">
              <a:latin typeface="Acumin Pro" panose="020B0504020202020204" pitchFamily="34" charset="0"/>
            </a:rPr>
            <a:t>Leave the field together.</a:t>
          </a:r>
        </a:p>
      </dgm:t>
    </dgm:pt>
    <dgm:pt modelId="{B7D621D0-630F-475A-B756-748757BCFF4F}" type="parTrans" cxnId="{84FC36DC-6D41-4AF6-B465-446DAB43B660}">
      <dgm:prSet/>
      <dgm:spPr/>
      <dgm:t>
        <a:bodyPr/>
        <a:lstStyle/>
        <a:p>
          <a:endParaRPr lang="en-US"/>
        </a:p>
      </dgm:t>
    </dgm:pt>
    <dgm:pt modelId="{F963A415-1482-4557-868D-F3A77D978DF3}" type="sibTrans" cxnId="{84FC36DC-6D41-4AF6-B465-446DAB43B660}">
      <dgm:prSet/>
      <dgm:spPr/>
      <dgm:t>
        <a:bodyPr/>
        <a:lstStyle/>
        <a:p>
          <a:endParaRPr lang="en-US"/>
        </a:p>
      </dgm:t>
    </dgm:pt>
    <dgm:pt modelId="{CB2FC2A2-B942-4DB7-9AFC-DD2C5CE50D6B}">
      <dgm:prSet/>
      <dgm:spPr>
        <a:solidFill>
          <a:srgbClr val="00205B"/>
        </a:solidFill>
      </dgm:spPr>
      <dgm:t>
        <a:bodyPr/>
        <a:lstStyle/>
        <a:p>
          <a:r>
            <a:rPr lang="en-US">
              <a:latin typeface="Acumin Pro" panose="020B0504020202020204" pitchFamily="34" charset="0"/>
            </a:rPr>
            <a:t>Acknowledging the coaches is ok.</a:t>
          </a:r>
        </a:p>
      </dgm:t>
    </dgm:pt>
    <dgm:pt modelId="{5360225D-006E-4450-8A8C-B53768A61C54}" type="parTrans" cxnId="{5CDA38BE-4C17-44A2-A86A-1C4B3F85E7C6}">
      <dgm:prSet/>
      <dgm:spPr/>
      <dgm:t>
        <a:bodyPr/>
        <a:lstStyle/>
        <a:p>
          <a:endParaRPr lang="en-US"/>
        </a:p>
      </dgm:t>
    </dgm:pt>
    <dgm:pt modelId="{31D11A72-5F61-4618-B0CA-45F502401595}" type="sibTrans" cxnId="{5CDA38BE-4C17-44A2-A86A-1C4B3F85E7C6}">
      <dgm:prSet/>
      <dgm:spPr/>
      <dgm:t>
        <a:bodyPr/>
        <a:lstStyle/>
        <a:p>
          <a:endParaRPr lang="en-US"/>
        </a:p>
      </dgm:t>
    </dgm:pt>
    <dgm:pt modelId="{016860C4-629C-4258-9A29-96DE829A9984}" type="pres">
      <dgm:prSet presAssocID="{EC4A59F4-C575-4607-B1F3-A4CEC7614778}" presName="CompostProcess" presStyleCnt="0">
        <dgm:presLayoutVars>
          <dgm:dir/>
          <dgm:resizeHandles val="exact"/>
        </dgm:presLayoutVars>
      </dgm:prSet>
      <dgm:spPr/>
    </dgm:pt>
    <dgm:pt modelId="{8C283714-272E-4037-AED6-4F0136D11D59}" type="pres">
      <dgm:prSet presAssocID="{EC4A59F4-C575-4607-B1F3-A4CEC7614778}" presName="arrow" presStyleLbl="bgShp" presStyleIdx="0" presStyleCnt="1"/>
      <dgm:spPr/>
    </dgm:pt>
    <dgm:pt modelId="{DDA55DB1-B956-4BC8-ACF3-EB9C9E9C3C62}" type="pres">
      <dgm:prSet presAssocID="{EC4A59F4-C575-4607-B1F3-A4CEC7614778}" presName="linearProcess" presStyleCnt="0"/>
      <dgm:spPr/>
    </dgm:pt>
    <dgm:pt modelId="{C3FF8C5B-F911-4116-9D3F-71957C6AFEC6}" type="pres">
      <dgm:prSet presAssocID="{14D96502-AA9D-41E3-A544-899D76A14C61}" presName="textNode" presStyleLbl="node1" presStyleIdx="0" presStyleCnt="5">
        <dgm:presLayoutVars>
          <dgm:bulletEnabled val="1"/>
        </dgm:presLayoutVars>
      </dgm:prSet>
      <dgm:spPr/>
    </dgm:pt>
    <dgm:pt modelId="{75DC2B3F-5456-40EF-B992-3DDE504F373F}" type="pres">
      <dgm:prSet presAssocID="{AE39E72D-ED04-4192-B535-553848D4AF39}" presName="sibTrans" presStyleCnt="0"/>
      <dgm:spPr/>
    </dgm:pt>
    <dgm:pt modelId="{C0789B6F-6449-4E24-81F0-093B0855A695}" type="pres">
      <dgm:prSet presAssocID="{E3CB6B0C-9339-4A8A-A9C1-90A47D048840}" presName="textNode" presStyleLbl="node1" presStyleIdx="1" presStyleCnt="5">
        <dgm:presLayoutVars>
          <dgm:bulletEnabled val="1"/>
        </dgm:presLayoutVars>
      </dgm:prSet>
      <dgm:spPr/>
    </dgm:pt>
    <dgm:pt modelId="{A967C49A-4738-42F9-B6C0-140A40691E59}" type="pres">
      <dgm:prSet presAssocID="{80667F2D-D5A3-4706-B8E1-86F41D31BDEF}" presName="sibTrans" presStyleCnt="0"/>
      <dgm:spPr/>
    </dgm:pt>
    <dgm:pt modelId="{4D2508A5-9035-4D7B-A386-226694068770}" type="pres">
      <dgm:prSet presAssocID="{645DDF29-5E0A-49D3-9C61-E9545712174F}" presName="textNode" presStyleLbl="node1" presStyleIdx="2" presStyleCnt="5">
        <dgm:presLayoutVars>
          <dgm:bulletEnabled val="1"/>
        </dgm:presLayoutVars>
      </dgm:prSet>
      <dgm:spPr/>
    </dgm:pt>
    <dgm:pt modelId="{747D288A-A331-4E65-AF42-8E6F2EE7A1B4}" type="pres">
      <dgm:prSet presAssocID="{1D36090D-6BED-4299-B31C-75130274D06D}" presName="sibTrans" presStyleCnt="0"/>
      <dgm:spPr/>
    </dgm:pt>
    <dgm:pt modelId="{9359135E-8CAB-4822-8ADA-BDA4554C20F8}" type="pres">
      <dgm:prSet presAssocID="{8189B383-185F-415E-8310-38174AD74127}" presName="textNode" presStyleLbl="node1" presStyleIdx="3" presStyleCnt="5">
        <dgm:presLayoutVars>
          <dgm:bulletEnabled val="1"/>
        </dgm:presLayoutVars>
      </dgm:prSet>
      <dgm:spPr/>
    </dgm:pt>
    <dgm:pt modelId="{EC43F1B6-F886-47A1-9FD9-933411CC3330}" type="pres">
      <dgm:prSet presAssocID="{F963A415-1482-4557-868D-F3A77D978DF3}" presName="sibTrans" presStyleCnt="0"/>
      <dgm:spPr/>
    </dgm:pt>
    <dgm:pt modelId="{EBD811E1-CDC6-445B-BB38-626728C2AA87}" type="pres">
      <dgm:prSet presAssocID="{CB2FC2A2-B942-4DB7-9AFC-DD2C5CE50D6B}" presName="textNode" presStyleLbl="node1" presStyleIdx="4" presStyleCnt="5">
        <dgm:presLayoutVars>
          <dgm:bulletEnabled val="1"/>
        </dgm:presLayoutVars>
      </dgm:prSet>
      <dgm:spPr/>
    </dgm:pt>
  </dgm:ptLst>
  <dgm:cxnLst>
    <dgm:cxn modelId="{75114004-1A33-403B-B0A9-AD675EA84582}" srcId="{EC4A59F4-C575-4607-B1F3-A4CEC7614778}" destId="{645DDF29-5E0A-49D3-9C61-E9545712174F}" srcOrd="2" destOrd="0" parTransId="{C48900EB-27D9-47DE-B6E0-8C82CD23C124}" sibTransId="{1D36090D-6BED-4299-B31C-75130274D06D}"/>
    <dgm:cxn modelId="{1BA76D05-4EE1-4854-A900-76BB50B1C36C}" type="presOf" srcId="{8189B383-185F-415E-8310-38174AD74127}" destId="{9359135E-8CAB-4822-8ADA-BDA4554C20F8}" srcOrd="0" destOrd="0" presId="urn:microsoft.com/office/officeart/2005/8/layout/hProcess9"/>
    <dgm:cxn modelId="{BCC04025-4E0E-45D9-AD22-BBE2E9291982}" type="presOf" srcId="{EC4A59F4-C575-4607-B1F3-A4CEC7614778}" destId="{016860C4-629C-4258-9A29-96DE829A9984}" srcOrd="0" destOrd="0" presId="urn:microsoft.com/office/officeart/2005/8/layout/hProcess9"/>
    <dgm:cxn modelId="{2FEBE676-8AF6-4987-99C1-16342C43260D}" type="presOf" srcId="{CB2FC2A2-B942-4DB7-9AFC-DD2C5CE50D6B}" destId="{EBD811E1-CDC6-445B-BB38-626728C2AA87}" srcOrd="0" destOrd="0" presId="urn:microsoft.com/office/officeart/2005/8/layout/hProcess9"/>
    <dgm:cxn modelId="{D5783E82-085C-4592-890D-218ECA8E1E33}" srcId="{EC4A59F4-C575-4607-B1F3-A4CEC7614778}" destId="{14D96502-AA9D-41E3-A544-899D76A14C61}" srcOrd="0" destOrd="0" parTransId="{42F0B214-0D10-440B-AA5A-778F94944C2C}" sibTransId="{AE39E72D-ED04-4192-B535-553848D4AF39}"/>
    <dgm:cxn modelId="{B5C3DB8D-0346-4A47-ABF2-83EAF55EA78E}" type="presOf" srcId="{E3CB6B0C-9339-4A8A-A9C1-90A47D048840}" destId="{C0789B6F-6449-4E24-81F0-093B0855A695}" srcOrd="0" destOrd="0" presId="urn:microsoft.com/office/officeart/2005/8/layout/hProcess9"/>
    <dgm:cxn modelId="{6F7EDA99-110D-410C-ABC3-42124906B884}" srcId="{EC4A59F4-C575-4607-B1F3-A4CEC7614778}" destId="{E3CB6B0C-9339-4A8A-A9C1-90A47D048840}" srcOrd="1" destOrd="0" parTransId="{224D8C29-626F-4585-9E61-635878AA6B62}" sibTransId="{80667F2D-D5A3-4706-B8E1-86F41D31BDEF}"/>
    <dgm:cxn modelId="{48AA4D9E-0D0A-485E-A3BE-D98068F8A413}" type="presOf" srcId="{14D96502-AA9D-41E3-A544-899D76A14C61}" destId="{C3FF8C5B-F911-4116-9D3F-71957C6AFEC6}" srcOrd="0" destOrd="0" presId="urn:microsoft.com/office/officeart/2005/8/layout/hProcess9"/>
    <dgm:cxn modelId="{5CDA38BE-4C17-44A2-A86A-1C4B3F85E7C6}" srcId="{EC4A59F4-C575-4607-B1F3-A4CEC7614778}" destId="{CB2FC2A2-B942-4DB7-9AFC-DD2C5CE50D6B}" srcOrd="4" destOrd="0" parTransId="{5360225D-006E-4450-8A8C-B53768A61C54}" sibTransId="{31D11A72-5F61-4618-B0CA-45F502401595}"/>
    <dgm:cxn modelId="{84FC36DC-6D41-4AF6-B465-446DAB43B660}" srcId="{EC4A59F4-C575-4607-B1F3-A4CEC7614778}" destId="{8189B383-185F-415E-8310-38174AD74127}" srcOrd="3" destOrd="0" parTransId="{B7D621D0-630F-475A-B756-748757BCFF4F}" sibTransId="{F963A415-1482-4557-868D-F3A77D978DF3}"/>
    <dgm:cxn modelId="{174910EB-F512-4642-81DC-6C4D1256D3CA}" type="presOf" srcId="{645DDF29-5E0A-49D3-9C61-E9545712174F}" destId="{4D2508A5-9035-4D7B-A386-226694068770}" srcOrd="0" destOrd="0" presId="urn:microsoft.com/office/officeart/2005/8/layout/hProcess9"/>
    <dgm:cxn modelId="{D201B166-A526-4F0E-A7F4-913AC4347C45}" type="presParOf" srcId="{016860C4-629C-4258-9A29-96DE829A9984}" destId="{8C283714-272E-4037-AED6-4F0136D11D59}" srcOrd="0" destOrd="0" presId="urn:microsoft.com/office/officeart/2005/8/layout/hProcess9"/>
    <dgm:cxn modelId="{4C99ADB1-F041-483D-8C5C-3D1B13C7C333}" type="presParOf" srcId="{016860C4-629C-4258-9A29-96DE829A9984}" destId="{DDA55DB1-B956-4BC8-ACF3-EB9C9E9C3C62}" srcOrd="1" destOrd="0" presId="urn:microsoft.com/office/officeart/2005/8/layout/hProcess9"/>
    <dgm:cxn modelId="{014239FC-372C-40CC-9A4A-324EE277C9DC}" type="presParOf" srcId="{DDA55DB1-B956-4BC8-ACF3-EB9C9E9C3C62}" destId="{C3FF8C5B-F911-4116-9D3F-71957C6AFEC6}" srcOrd="0" destOrd="0" presId="urn:microsoft.com/office/officeart/2005/8/layout/hProcess9"/>
    <dgm:cxn modelId="{53612A04-5D35-45B1-9A84-DA955735D3D8}" type="presParOf" srcId="{DDA55DB1-B956-4BC8-ACF3-EB9C9E9C3C62}" destId="{75DC2B3F-5456-40EF-B992-3DDE504F373F}" srcOrd="1" destOrd="0" presId="urn:microsoft.com/office/officeart/2005/8/layout/hProcess9"/>
    <dgm:cxn modelId="{5B3BBB68-EEC3-4AC5-864C-23BA16087B01}" type="presParOf" srcId="{DDA55DB1-B956-4BC8-ACF3-EB9C9E9C3C62}" destId="{C0789B6F-6449-4E24-81F0-093B0855A695}" srcOrd="2" destOrd="0" presId="urn:microsoft.com/office/officeart/2005/8/layout/hProcess9"/>
    <dgm:cxn modelId="{DA3D775E-63C7-4145-BF6F-488B38CDE028}" type="presParOf" srcId="{DDA55DB1-B956-4BC8-ACF3-EB9C9E9C3C62}" destId="{A967C49A-4738-42F9-B6C0-140A40691E59}" srcOrd="3" destOrd="0" presId="urn:microsoft.com/office/officeart/2005/8/layout/hProcess9"/>
    <dgm:cxn modelId="{6666B85E-097B-45D8-9D67-B6843493A632}" type="presParOf" srcId="{DDA55DB1-B956-4BC8-ACF3-EB9C9E9C3C62}" destId="{4D2508A5-9035-4D7B-A386-226694068770}" srcOrd="4" destOrd="0" presId="urn:microsoft.com/office/officeart/2005/8/layout/hProcess9"/>
    <dgm:cxn modelId="{68F8C281-25EC-4732-B2AD-2620C99A0EFF}" type="presParOf" srcId="{DDA55DB1-B956-4BC8-ACF3-EB9C9E9C3C62}" destId="{747D288A-A331-4E65-AF42-8E6F2EE7A1B4}" srcOrd="5" destOrd="0" presId="urn:microsoft.com/office/officeart/2005/8/layout/hProcess9"/>
    <dgm:cxn modelId="{732E90C4-5EF2-4C4C-998B-9BCC0A0BCE67}" type="presParOf" srcId="{DDA55DB1-B956-4BC8-ACF3-EB9C9E9C3C62}" destId="{9359135E-8CAB-4822-8ADA-BDA4554C20F8}" srcOrd="6" destOrd="0" presId="urn:microsoft.com/office/officeart/2005/8/layout/hProcess9"/>
    <dgm:cxn modelId="{0AC2038E-8617-473F-A4A2-98F3A5763167}" type="presParOf" srcId="{DDA55DB1-B956-4BC8-ACF3-EB9C9E9C3C62}" destId="{EC43F1B6-F886-47A1-9FD9-933411CC3330}" srcOrd="7" destOrd="0" presId="urn:microsoft.com/office/officeart/2005/8/layout/hProcess9"/>
    <dgm:cxn modelId="{BD93D15E-FBD2-44AC-97B6-750716454D3A}" type="presParOf" srcId="{DDA55DB1-B956-4BC8-ACF3-EB9C9E9C3C62}" destId="{EBD811E1-CDC6-445B-BB38-626728C2AA8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94A4B-3FE5-45B7-864C-8FDA6426735D}">
      <dsp:nvSpPr>
        <dsp:cNvPr id="0" name=""/>
        <dsp:cNvSpPr/>
      </dsp:nvSpPr>
      <dsp:spPr>
        <a:xfrm rot="5400000">
          <a:off x="6693940" y="-2791784"/>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Be in the be spot to see and make the call</a:t>
          </a:r>
        </a:p>
      </dsp:txBody>
      <dsp:txXfrm rot="-5400000">
        <a:off x="3785616" y="161125"/>
        <a:ext cx="6685399" cy="824164"/>
      </dsp:txXfrm>
    </dsp:sp>
    <dsp:sp modelId="{2AD2CB66-6883-4CC3-9A47-F2B85D320EFB}">
      <dsp:nvSpPr>
        <dsp:cNvPr id="0" name=""/>
        <dsp:cNvSpPr/>
      </dsp:nvSpPr>
      <dsp:spPr>
        <a:xfrm>
          <a:off x="0" y="2373"/>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Position</a:t>
          </a:r>
        </a:p>
      </dsp:txBody>
      <dsp:txXfrm>
        <a:off x="55732" y="58105"/>
        <a:ext cx="3674152" cy="1030204"/>
      </dsp:txXfrm>
    </dsp:sp>
    <dsp:sp modelId="{E6B84048-BDB9-4EF7-8B1D-6873110E773E}">
      <dsp:nvSpPr>
        <dsp:cNvPr id="0" name=""/>
        <dsp:cNvSpPr/>
      </dsp:nvSpPr>
      <dsp:spPr>
        <a:xfrm rot="5400000">
          <a:off x="6693940" y="-1593032"/>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Make the same calls during the entire game</a:t>
          </a:r>
        </a:p>
      </dsp:txBody>
      <dsp:txXfrm rot="-5400000">
        <a:off x="3785616" y="1359877"/>
        <a:ext cx="6685399" cy="824164"/>
      </dsp:txXfrm>
    </dsp:sp>
    <dsp:sp modelId="{4EA0C857-CE9A-4874-9622-CC7273AD9970}">
      <dsp:nvSpPr>
        <dsp:cNvPr id="0" name=""/>
        <dsp:cNvSpPr/>
      </dsp:nvSpPr>
      <dsp:spPr>
        <a:xfrm>
          <a:off x="0" y="1201125"/>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Consistency</a:t>
          </a:r>
        </a:p>
      </dsp:txBody>
      <dsp:txXfrm>
        <a:off x="55732" y="1256857"/>
        <a:ext cx="3674152" cy="1030204"/>
      </dsp:txXfrm>
    </dsp:sp>
    <dsp:sp modelId="{0F616F10-2597-4A7D-B4EF-A23B90CB3C3B}">
      <dsp:nvSpPr>
        <dsp:cNvPr id="0" name=""/>
        <dsp:cNvSpPr/>
      </dsp:nvSpPr>
      <dsp:spPr>
        <a:xfrm rot="5400000">
          <a:off x="6693940" y="-394281"/>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b="1" kern="1200">
              <a:solidFill>
                <a:srgbClr val="00205B"/>
              </a:solidFill>
              <a:latin typeface="Obvia" panose="02000503040000020004" pitchFamily="50" charset="0"/>
            </a:rPr>
            <a:t>Rules and game knowledge to promote a fair outcome</a:t>
          </a:r>
        </a:p>
      </dsp:txBody>
      <dsp:txXfrm rot="-5400000">
        <a:off x="3785616" y="2558628"/>
        <a:ext cx="6685399" cy="824164"/>
      </dsp:txXfrm>
    </dsp:sp>
    <dsp:sp modelId="{F562F625-0F3D-4C3F-8AC9-783060FA6144}">
      <dsp:nvSpPr>
        <dsp:cNvPr id="0" name=""/>
        <dsp:cNvSpPr/>
      </dsp:nvSpPr>
      <dsp:spPr>
        <a:xfrm>
          <a:off x="0" y="2399876"/>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Fairness</a:t>
          </a:r>
        </a:p>
      </dsp:txBody>
      <dsp:txXfrm>
        <a:off x="55732" y="2455608"/>
        <a:ext cx="3674152" cy="1030204"/>
      </dsp:txXfrm>
    </dsp:sp>
    <dsp:sp modelId="{6DD9633D-3000-4B8D-8400-25977439DBDC}">
      <dsp:nvSpPr>
        <dsp:cNvPr id="0" name=""/>
        <dsp:cNvSpPr/>
      </dsp:nvSpPr>
      <dsp:spPr>
        <a:xfrm rot="5400000">
          <a:off x="6693940" y="804470"/>
          <a:ext cx="913334" cy="6729984"/>
        </a:xfrm>
        <a:prstGeom prst="round2SameRect">
          <a:avLst/>
        </a:prstGeom>
        <a:solidFill>
          <a:schemeClr val="bg1">
            <a:lumMod val="7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Priority #1 in today’s game. Make the calls</a:t>
          </a:r>
        </a:p>
      </dsp:txBody>
      <dsp:txXfrm rot="-5400000">
        <a:off x="3785616" y="3757380"/>
        <a:ext cx="6685399" cy="824164"/>
      </dsp:txXfrm>
    </dsp:sp>
    <dsp:sp modelId="{CC4AF566-9D66-4DF8-9380-6C4336AB9457}">
      <dsp:nvSpPr>
        <dsp:cNvPr id="0" name=""/>
        <dsp:cNvSpPr/>
      </dsp:nvSpPr>
      <dsp:spPr>
        <a:xfrm>
          <a:off x="0" y="3598628"/>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Safety</a:t>
          </a:r>
        </a:p>
      </dsp:txBody>
      <dsp:txXfrm>
        <a:off x="55732" y="3654360"/>
        <a:ext cx="3674152" cy="103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2E608-F8DA-4F88-9BD4-B6EBB59207F6}">
      <dsp:nvSpPr>
        <dsp:cNvPr id="0" name=""/>
        <dsp:cNvSpPr/>
      </dsp:nvSpPr>
      <dsp:spPr>
        <a:xfrm rot="10800000">
          <a:off x="1889329" y="84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Coaches</a:t>
          </a:r>
        </a:p>
      </dsp:txBody>
      <dsp:txXfrm rot="10800000">
        <a:off x="2063712" y="841"/>
        <a:ext cx="6634207" cy="697534"/>
      </dsp:txXfrm>
    </dsp:sp>
    <dsp:sp modelId="{93293740-DAD3-48C1-AA9B-7AFBB584C95F}">
      <dsp:nvSpPr>
        <dsp:cNvPr id="0" name=""/>
        <dsp:cNvSpPr/>
      </dsp:nvSpPr>
      <dsp:spPr>
        <a:xfrm>
          <a:off x="1540562" y="841"/>
          <a:ext cx="697534" cy="6975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50F07-6CD7-465D-AFC0-008698DF1435}">
      <dsp:nvSpPr>
        <dsp:cNvPr id="0" name=""/>
        <dsp:cNvSpPr/>
      </dsp:nvSpPr>
      <dsp:spPr>
        <a:xfrm rot="10800000">
          <a:off x="1889329" y="90659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Table Staff, Game Clock &amp; Penalties </a:t>
          </a:r>
        </a:p>
      </dsp:txBody>
      <dsp:txXfrm rot="10800000">
        <a:off x="2063712" y="906594"/>
        <a:ext cx="6634207" cy="697534"/>
      </dsp:txXfrm>
    </dsp:sp>
    <dsp:sp modelId="{C283B525-7C42-42B8-9CF9-F6A8AF551C2B}">
      <dsp:nvSpPr>
        <dsp:cNvPr id="0" name=""/>
        <dsp:cNvSpPr/>
      </dsp:nvSpPr>
      <dsp:spPr>
        <a:xfrm>
          <a:off x="1540562" y="906594"/>
          <a:ext cx="697534" cy="69753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21E4E0-E698-43B6-B6A5-48993E76F860}">
      <dsp:nvSpPr>
        <dsp:cNvPr id="0" name=""/>
        <dsp:cNvSpPr/>
      </dsp:nvSpPr>
      <dsp:spPr>
        <a:xfrm rot="10800000">
          <a:off x="1889329" y="181234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Captains coin toss</a:t>
          </a:r>
        </a:p>
      </dsp:txBody>
      <dsp:txXfrm rot="10800000">
        <a:off x="2063712" y="1812347"/>
        <a:ext cx="6634207" cy="697534"/>
      </dsp:txXfrm>
    </dsp:sp>
    <dsp:sp modelId="{A2958A41-A62B-4756-8DA4-17C9BCAF815D}">
      <dsp:nvSpPr>
        <dsp:cNvPr id="0" name=""/>
        <dsp:cNvSpPr/>
      </dsp:nvSpPr>
      <dsp:spPr>
        <a:xfrm>
          <a:off x="1540562" y="1812347"/>
          <a:ext cx="697534" cy="69753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A8001-482A-471E-A024-A760D95CA277}">
      <dsp:nvSpPr>
        <dsp:cNvPr id="0" name=""/>
        <dsp:cNvSpPr/>
      </dsp:nvSpPr>
      <dsp:spPr>
        <a:xfrm rot="10800000">
          <a:off x="1889329" y="271810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Face Off Players</a:t>
          </a:r>
        </a:p>
      </dsp:txBody>
      <dsp:txXfrm rot="10800000">
        <a:off x="2063712" y="2718101"/>
        <a:ext cx="6634207" cy="697534"/>
      </dsp:txXfrm>
    </dsp:sp>
    <dsp:sp modelId="{F229BEE3-0CDC-45B2-90B1-0471F776453F}">
      <dsp:nvSpPr>
        <dsp:cNvPr id="0" name=""/>
        <dsp:cNvSpPr/>
      </dsp:nvSpPr>
      <dsp:spPr>
        <a:xfrm>
          <a:off x="1540562" y="2718101"/>
          <a:ext cx="697534" cy="69753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C9B38C-50FA-4560-A6EB-18F5AD665740}">
      <dsp:nvSpPr>
        <dsp:cNvPr id="0" name=""/>
        <dsp:cNvSpPr/>
      </dsp:nvSpPr>
      <dsp:spPr>
        <a:xfrm rot="10800000">
          <a:off x="1889329" y="362385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Pre-game team line up, in-home on the field</a:t>
          </a:r>
        </a:p>
      </dsp:txBody>
      <dsp:txXfrm rot="10800000">
        <a:off x="2063712" y="3623854"/>
        <a:ext cx="6634207" cy="697534"/>
      </dsp:txXfrm>
    </dsp:sp>
    <dsp:sp modelId="{50E29813-FE0E-4569-A7DB-D5F80C903976}">
      <dsp:nvSpPr>
        <dsp:cNvPr id="0" name=""/>
        <dsp:cNvSpPr/>
      </dsp:nvSpPr>
      <dsp:spPr>
        <a:xfrm>
          <a:off x="1540562" y="3623854"/>
          <a:ext cx="697534" cy="69753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BFDEF0-2D0D-4771-A7C1-EBA095222AE8}">
      <dsp:nvSpPr>
        <dsp:cNvPr id="0" name=""/>
        <dsp:cNvSpPr/>
      </dsp:nvSpPr>
      <dsp:spPr>
        <a:xfrm rot="10800000">
          <a:off x="1889329" y="452960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Time outs and between quarters</a:t>
          </a:r>
        </a:p>
      </dsp:txBody>
      <dsp:txXfrm rot="10800000">
        <a:off x="2063712" y="4529607"/>
        <a:ext cx="6634207" cy="697534"/>
      </dsp:txXfrm>
    </dsp:sp>
    <dsp:sp modelId="{046FB466-2A14-447B-B1F9-2135AA7EE8B0}">
      <dsp:nvSpPr>
        <dsp:cNvPr id="0" name=""/>
        <dsp:cNvSpPr/>
      </dsp:nvSpPr>
      <dsp:spPr>
        <a:xfrm>
          <a:off x="1540562" y="4529607"/>
          <a:ext cx="697534" cy="69753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08579-89E1-43FE-B3B5-F0BF993B3506}">
      <dsp:nvSpPr>
        <dsp:cNvPr id="0" name=""/>
        <dsp:cNvSpPr/>
      </dsp:nvSpPr>
      <dsp:spPr>
        <a:xfrm>
          <a:off x="6640" y="68700"/>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504020202020204" pitchFamily="34" charset="0"/>
            </a:rPr>
            <a:t>Penalty Clock and Scorekeeper </a:t>
          </a:r>
        </a:p>
      </dsp:txBody>
      <dsp:txXfrm>
        <a:off x="687975" y="68700"/>
        <a:ext cx="2044005" cy="1362670"/>
      </dsp:txXfrm>
    </dsp:sp>
    <dsp:sp modelId="{9DC699CF-033A-488B-9AC1-EB38E8D4832C}">
      <dsp:nvSpPr>
        <dsp:cNvPr id="0" name=""/>
        <dsp:cNvSpPr/>
      </dsp:nvSpPr>
      <dsp:spPr>
        <a:xfrm>
          <a:off x="297044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Prefer to use the game clock for penalties.</a:t>
          </a:r>
        </a:p>
      </dsp:txBody>
      <dsp:txXfrm>
        <a:off x="3535956" y="184527"/>
        <a:ext cx="1696524" cy="1131016"/>
      </dsp:txXfrm>
    </dsp:sp>
    <dsp:sp modelId="{0C123B09-EA37-4830-AE3C-C4D6268071AA}">
      <dsp:nvSpPr>
        <dsp:cNvPr id="0" name=""/>
        <dsp:cNvSpPr/>
      </dsp:nvSpPr>
      <dsp:spPr>
        <a:xfrm>
          <a:off x="5402133"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Know who we will be communicating penalties to.</a:t>
          </a:r>
        </a:p>
      </dsp:txBody>
      <dsp:txXfrm>
        <a:off x="5967641" y="184527"/>
        <a:ext cx="1696524" cy="1131016"/>
      </dsp:txXfrm>
    </dsp:sp>
    <dsp:sp modelId="{218CBA7B-8C3F-434C-86BA-3761E0D25004}">
      <dsp:nvSpPr>
        <dsp:cNvPr id="0" name=""/>
        <dsp:cNvSpPr/>
      </dsp:nvSpPr>
      <dsp:spPr>
        <a:xfrm>
          <a:off x="783381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Ask the penalty statistician to acknowledge our signals.</a:t>
          </a:r>
        </a:p>
      </dsp:txBody>
      <dsp:txXfrm>
        <a:off x="8399326" y="184527"/>
        <a:ext cx="1696524" cy="1131016"/>
      </dsp:txXfrm>
    </dsp:sp>
    <dsp:sp modelId="{2185B427-E25D-48BB-9E59-C714F00E15AA}">
      <dsp:nvSpPr>
        <dsp:cNvPr id="0" name=""/>
        <dsp:cNvSpPr/>
      </dsp:nvSpPr>
      <dsp:spPr>
        <a:xfrm>
          <a:off x="6640" y="1622144"/>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504020202020204" pitchFamily="34" charset="0"/>
            </a:rPr>
            <a:t>Go over the conditions for a penalty to release. </a:t>
          </a:r>
        </a:p>
      </dsp:txBody>
      <dsp:txXfrm>
        <a:off x="687975" y="1622144"/>
        <a:ext cx="2044005" cy="1362670"/>
      </dsp:txXfrm>
    </dsp:sp>
    <dsp:sp modelId="{BB3595E6-3D95-4063-822A-AE3D936B4F91}">
      <dsp:nvSpPr>
        <dsp:cNvPr id="0" name=""/>
        <dsp:cNvSpPr/>
      </dsp:nvSpPr>
      <dsp:spPr>
        <a:xfrm>
          <a:off x="297044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released AFTER possession on a face off.</a:t>
          </a:r>
        </a:p>
      </dsp:txBody>
      <dsp:txXfrm>
        <a:off x="3535956" y="1737971"/>
        <a:ext cx="1696524" cy="1131016"/>
      </dsp:txXfrm>
    </dsp:sp>
    <dsp:sp modelId="{D4186D7B-EA77-4202-B6E6-8D1E5CCDCA19}">
      <dsp:nvSpPr>
        <dsp:cNvPr id="0" name=""/>
        <dsp:cNvSpPr/>
      </dsp:nvSpPr>
      <dsp:spPr>
        <a:xfrm>
          <a:off x="5402133"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usually released after a goal by the man up team.</a:t>
          </a:r>
        </a:p>
      </dsp:txBody>
      <dsp:txXfrm>
        <a:off x="5967641" y="1737971"/>
        <a:ext cx="1696524" cy="1131016"/>
      </dsp:txXfrm>
    </dsp:sp>
    <dsp:sp modelId="{E4F919FC-6E1A-4E5F-811B-E7566FF1BA4A}">
      <dsp:nvSpPr>
        <dsp:cNvPr id="0" name=""/>
        <dsp:cNvSpPr/>
      </dsp:nvSpPr>
      <dsp:spPr>
        <a:xfrm>
          <a:off x="783381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Non releasable penalty situations</a:t>
          </a:r>
        </a:p>
      </dsp:txBody>
      <dsp:txXfrm>
        <a:off x="8399326" y="1737971"/>
        <a:ext cx="1696524" cy="1131016"/>
      </dsp:txXfrm>
    </dsp:sp>
    <dsp:sp modelId="{9FEC5687-9206-4A71-B7A0-6C0A221CFE3A}">
      <dsp:nvSpPr>
        <dsp:cNvPr id="0" name=""/>
        <dsp:cNvSpPr/>
      </dsp:nvSpPr>
      <dsp:spPr>
        <a:xfrm>
          <a:off x="6640" y="3175588"/>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504020202020204" pitchFamily="34" charset="0"/>
            </a:rPr>
            <a:t>Review “early” release procedures.</a:t>
          </a:r>
        </a:p>
      </dsp:txBody>
      <dsp:txXfrm>
        <a:off x="687975" y="3175588"/>
        <a:ext cx="2044005" cy="1362670"/>
      </dsp:txXfrm>
    </dsp:sp>
    <dsp:sp modelId="{28113488-BBA6-4A9A-8306-B1C379B185F7}">
      <dsp:nvSpPr>
        <dsp:cNvPr id="0" name=""/>
        <dsp:cNvSpPr/>
      </dsp:nvSpPr>
      <dsp:spPr>
        <a:xfrm>
          <a:off x="297044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Double horn next dead ball</a:t>
          </a:r>
        </a:p>
      </dsp:txBody>
      <dsp:txXfrm>
        <a:off x="3535956" y="3291415"/>
        <a:ext cx="1696524" cy="1131016"/>
      </dsp:txXfrm>
    </dsp:sp>
    <dsp:sp modelId="{7427A16F-DB55-458F-8FB3-F4BCD609466F}">
      <dsp:nvSpPr>
        <dsp:cNvPr id="0" name=""/>
        <dsp:cNvSpPr/>
      </dsp:nvSpPr>
      <dsp:spPr>
        <a:xfrm>
          <a:off x="5402133"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Know the time remaining</a:t>
          </a:r>
        </a:p>
      </dsp:txBody>
      <dsp:txXfrm>
        <a:off x="5967641" y="3291415"/>
        <a:ext cx="1696524" cy="1131016"/>
      </dsp:txXfrm>
    </dsp:sp>
    <dsp:sp modelId="{F84FC8C9-741C-40E6-A8F0-066FE427BF85}">
      <dsp:nvSpPr>
        <dsp:cNvPr id="0" name=""/>
        <dsp:cNvSpPr/>
      </dsp:nvSpPr>
      <dsp:spPr>
        <a:xfrm>
          <a:off x="783381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Get it right</a:t>
          </a:r>
        </a:p>
      </dsp:txBody>
      <dsp:txXfrm>
        <a:off x="8399326" y="3291415"/>
        <a:ext cx="1696524" cy="1131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42F06-E481-462F-A83C-13EE0F6200E3}">
      <dsp:nvSpPr>
        <dsp:cNvPr id="0" name=""/>
        <dsp:cNvSpPr/>
      </dsp:nvSpPr>
      <dsp:spPr>
        <a:xfrm>
          <a:off x="0"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Makes sure both players are in a legal set-up position</a:t>
          </a:r>
        </a:p>
      </dsp:txBody>
      <dsp:txXfrm>
        <a:off x="0" y="1990271"/>
        <a:ext cx="2003142" cy="1990271"/>
      </dsp:txXfrm>
    </dsp:sp>
    <dsp:sp modelId="{AFB8A296-61FC-43B2-A3F6-91D7DD2E35A2}">
      <dsp:nvSpPr>
        <dsp:cNvPr id="0" name=""/>
        <dsp:cNvSpPr/>
      </dsp:nvSpPr>
      <dsp:spPr>
        <a:xfrm>
          <a:off x="173120" y="298540"/>
          <a:ext cx="1656900" cy="16569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4A4FA-90EB-4606-9AF3-C17EC1495271}">
      <dsp:nvSpPr>
        <dsp:cNvPr id="0" name=""/>
        <dsp:cNvSpPr/>
      </dsp:nvSpPr>
      <dsp:spPr>
        <a:xfrm>
          <a:off x="2063236"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Backs out diagonally to be clear of the players paths.</a:t>
          </a:r>
        </a:p>
      </dsp:txBody>
      <dsp:txXfrm>
        <a:off x="2063236" y="1990271"/>
        <a:ext cx="2003142" cy="1990271"/>
      </dsp:txXfrm>
    </dsp:sp>
    <dsp:sp modelId="{BBCA8532-93A0-4AAE-B8FA-8AAF6EF92B5B}">
      <dsp:nvSpPr>
        <dsp:cNvPr id="0" name=""/>
        <dsp:cNvSpPr/>
      </dsp:nvSpPr>
      <dsp:spPr>
        <a:xfrm>
          <a:off x="2236357" y="298540"/>
          <a:ext cx="1656900" cy="16569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7A794-5800-4D89-9804-ED22E6D969BD}">
      <dsp:nvSpPr>
        <dsp:cNvPr id="0" name=""/>
        <dsp:cNvSpPr/>
      </dsp:nvSpPr>
      <dsp:spPr>
        <a:xfrm>
          <a:off x="4126473"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Watches player facing for early movement and other violations.</a:t>
          </a:r>
        </a:p>
      </dsp:txBody>
      <dsp:txXfrm>
        <a:off x="4126473" y="1990271"/>
        <a:ext cx="2003142" cy="1990271"/>
      </dsp:txXfrm>
    </dsp:sp>
    <dsp:sp modelId="{0DEACE51-E5B6-4E5D-A347-26A1FBE4DF24}">
      <dsp:nvSpPr>
        <dsp:cNvPr id="0" name=""/>
        <dsp:cNvSpPr/>
      </dsp:nvSpPr>
      <dsp:spPr>
        <a:xfrm>
          <a:off x="4299594" y="298540"/>
          <a:ext cx="1656900" cy="16569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EAA15B-A41A-4A31-A86A-41EF62ADC88F}">
      <dsp:nvSpPr>
        <dsp:cNvPr id="0" name=""/>
        <dsp:cNvSpPr/>
      </dsp:nvSpPr>
      <dsp:spPr>
        <a:xfrm>
          <a:off x="6189710"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Knows where the far side wing players are before you put the ball down.</a:t>
          </a:r>
        </a:p>
      </dsp:txBody>
      <dsp:txXfrm>
        <a:off x="6189710" y="1990271"/>
        <a:ext cx="2003142" cy="1990271"/>
      </dsp:txXfrm>
    </dsp:sp>
    <dsp:sp modelId="{E9819431-A742-4D65-A789-DA97D087E8DC}">
      <dsp:nvSpPr>
        <dsp:cNvPr id="0" name=""/>
        <dsp:cNvSpPr/>
      </dsp:nvSpPr>
      <dsp:spPr>
        <a:xfrm>
          <a:off x="6362831" y="298540"/>
          <a:ext cx="1656900" cy="16569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36B7B3-AD7A-486F-9B8B-7868B352E310}">
      <dsp:nvSpPr>
        <dsp:cNvPr id="0" name=""/>
        <dsp:cNvSpPr/>
      </dsp:nvSpPr>
      <dsp:spPr>
        <a:xfrm>
          <a:off x="8252947"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cumin Pro" panose="020B0504020202020204" pitchFamily="34" charset="0"/>
            </a:rPr>
            <a:t>If a FO violation is called the new Trail should restart play, allowing the lead a moment to get in position.</a:t>
          </a:r>
        </a:p>
      </dsp:txBody>
      <dsp:txXfrm>
        <a:off x="8252947" y="1990271"/>
        <a:ext cx="2003142" cy="1990271"/>
      </dsp:txXfrm>
    </dsp:sp>
    <dsp:sp modelId="{87CCE6BE-6F25-4283-9D24-CBBBBB41F009}">
      <dsp:nvSpPr>
        <dsp:cNvPr id="0" name=""/>
        <dsp:cNvSpPr/>
      </dsp:nvSpPr>
      <dsp:spPr>
        <a:xfrm>
          <a:off x="8426068" y="298540"/>
          <a:ext cx="1656900" cy="165690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5AC3D-CC12-4F0B-9784-9AC61CA87DEA}">
      <dsp:nvSpPr>
        <dsp:cNvPr id="0" name=""/>
        <dsp:cNvSpPr/>
      </dsp:nvSpPr>
      <dsp:spPr>
        <a:xfrm>
          <a:off x="410243" y="3980542"/>
          <a:ext cx="9435602" cy="74635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2AFB-5F2A-45A0-A180-BC2C4D521024}">
      <dsp:nvSpPr>
        <dsp:cNvPr id="0" name=""/>
        <dsp:cNvSpPr/>
      </dsp:nvSpPr>
      <dsp:spPr>
        <a:xfrm>
          <a:off x="0" y="4609916"/>
          <a:ext cx="10634105" cy="605049"/>
        </a:xfrm>
        <a:prstGeom prst="rec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Remains motionless and sounds whistle (avoid “</a:t>
          </a:r>
          <a:r>
            <a:rPr lang="en-US" sz="1800" b="1" kern="1200" dirty="0" err="1">
              <a:solidFill>
                <a:srgbClr val="00205B"/>
              </a:solidFill>
              <a:latin typeface="Obvia" panose="02000503040000020004" pitchFamily="50" charset="0"/>
            </a:rPr>
            <a:t>swhistles</a:t>
          </a:r>
          <a:r>
            <a:rPr lang="en-US" sz="1800" b="1" kern="1200" dirty="0">
              <a:solidFill>
                <a:srgbClr val="00205B"/>
              </a:solidFill>
              <a:latin typeface="Obvia" panose="02000503040000020004" pitchFamily="50" charset="0"/>
            </a:rPr>
            <a:t>”) </a:t>
          </a:r>
        </a:p>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While concentrating on the FO players actions, moving with the play as necessary</a:t>
          </a:r>
        </a:p>
      </dsp:txBody>
      <dsp:txXfrm>
        <a:off x="0" y="4609916"/>
        <a:ext cx="10634105" cy="605049"/>
      </dsp:txXfrm>
    </dsp:sp>
    <dsp:sp modelId="{DB93E9F7-01BB-4B7A-988C-8CFFDBBFA297}">
      <dsp:nvSpPr>
        <dsp:cNvPr id="0" name=""/>
        <dsp:cNvSpPr/>
      </dsp:nvSpPr>
      <dsp:spPr>
        <a:xfrm rot="10800000">
          <a:off x="0" y="368842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Gives “Set” command.</a:t>
          </a:r>
        </a:p>
      </dsp:txBody>
      <dsp:txXfrm rot="10800000">
        <a:off x="0" y="3688427"/>
        <a:ext cx="10634105" cy="604653"/>
      </dsp:txXfrm>
    </dsp:sp>
    <dsp:sp modelId="{F7E2DC49-D954-41BA-97CB-1C476BFB2833}">
      <dsp:nvSpPr>
        <dsp:cNvPr id="0" name=""/>
        <dsp:cNvSpPr/>
      </dsp:nvSpPr>
      <dsp:spPr>
        <a:xfrm rot="10800000">
          <a:off x="0" y="276693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Visually checks that both players are in a legal FO position. </a:t>
          </a:r>
          <a:br>
            <a:rPr lang="en-US" sz="1800" b="1" kern="1200" dirty="0">
              <a:solidFill>
                <a:srgbClr val="00205B"/>
              </a:solidFill>
              <a:latin typeface="Obvia" panose="02000503040000020004" pitchFamily="50" charset="0"/>
            </a:rPr>
          </a:br>
          <a:r>
            <a:rPr lang="en-US" sz="1800" b="1" kern="1200" dirty="0">
              <a:solidFill>
                <a:srgbClr val="00205B"/>
              </a:solidFill>
              <a:latin typeface="Obvia" panose="02000503040000020004" pitchFamily="50" charset="0"/>
            </a:rPr>
            <a:t>If needed, may verbally adjust players and may physically adjust players positioning (including crosse</a:t>
          </a:r>
        </a:p>
      </dsp:txBody>
      <dsp:txXfrm rot="10800000">
        <a:off x="0" y="2766937"/>
        <a:ext cx="10634105" cy="604653"/>
      </dsp:txXfrm>
    </dsp:sp>
    <dsp:sp modelId="{AFFE6EE8-099B-4936-AD4C-52654E9327C8}">
      <dsp:nvSpPr>
        <dsp:cNvPr id="0" name=""/>
        <dsp:cNvSpPr/>
      </dsp:nvSpPr>
      <dsp:spPr>
        <a:xfrm rot="10800000">
          <a:off x="0" y="184544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Initiates FO by giving the “Down” command</a:t>
          </a:r>
        </a:p>
      </dsp:txBody>
      <dsp:txXfrm rot="10800000">
        <a:off x="0" y="1845447"/>
        <a:ext cx="10634105" cy="604653"/>
      </dsp:txXfrm>
    </dsp:sp>
    <dsp:sp modelId="{6546C5F7-C129-47FF-89DC-CF212E239130}">
      <dsp:nvSpPr>
        <dsp:cNvPr id="0" name=""/>
        <dsp:cNvSpPr/>
      </dsp:nvSpPr>
      <dsp:spPr>
        <a:xfrm rot="10800000">
          <a:off x="0" y="92395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Places ball on the midline, waits for partner to signal “Ready” </a:t>
          </a:r>
        </a:p>
      </dsp:txBody>
      <dsp:txXfrm rot="10800000">
        <a:off x="0" y="923957"/>
        <a:ext cx="10634105" cy="604653"/>
      </dsp:txXfrm>
    </dsp:sp>
    <dsp:sp modelId="{F3852A41-8561-4654-B726-6DE20411497E}">
      <dsp:nvSpPr>
        <dsp:cNvPr id="0" name=""/>
        <dsp:cNvSpPr/>
      </dsp:nvSpPr>
      <dsp:spPr>
        <a:xfrm rot="10800000">
          <a:off x="0" y="246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Straddles midline where faceoff will be</a:t>
          </a:r>
        </a:p>
      </dsp:txBody>
      <dsp:txXfrm rot="10800000">
        <a:off x="0" y="2467"/>
        <a:ext cx="10634105" cy="6046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F4470-CA0A-4EF5-B5CC-0D97301A19A0}">
      <dsp:nvSpPr>
        <dsp:cNvPr id="0" name=""/>
        <dsp:cNvSpPr/>
      </dsp:nvSpPr>
      <dsp:spPr>
        <a:xfrm>
          <a:off x="825026" y="0"/>
          <a:ext cx="9350295" cy="542621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23C233-6717-4424-BF84-E0AC33DD3413}">
      <dsp:nvSpPr>
        <dsp:cNvPr id="0" name=""/>
        <dsp:cNvSpPr/>
      </dsp:nvSpPr>
      <dsp:spPr>
        <a:xfrm>
          <a:off x="4834"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Responsible for watching wings and all other players</a:t>
          </a:r>
        </a:p>
      </dsp:txBody>
      <dsp:txXfrm>
        <a:off x="108011" y="1731041"/>
        <a:ext cx="1907238" cy="1964132"/>
      </dsp:txXfrm>
    </dsp:sp>
    <dsp:sp modelId="{8FB19F63-93CC-417C-9337-7A05262CCAA1}">
      <dsp:nvSpPr>
        <dsp:cNvPr id="0" name=""/>
        <dsp:cNvSpPr/>
      </dsp:nvSpPr>
      <dsp:spPr>
        <a:xfrm>
          <a:off x="2224106"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Aware of players lined up next to each other for possible interference violations</a:t>
          </a:r>
        </a:p>
      </dsp:txBody>
      <dsp:txXfrm>
        <a:off x="2327283" y="1731041"/>
        <a:ext cx="1907238" cy="1964132"/>
      </dsp:txXfrm>
    </dsp:sp>
    <dsp:sp modelId="{09F4017F-5E23-4112-9362-59AD4C6B63D2}">
      <dsp:nvSpPr>
        <dsp:cNvPr id="0" name=""/>
        <dsp:cNvSpPr/>
      </dsp:nvSpPr>
      <dsp:spPr>
        <a:xfrm>
          <a:off x="4443377"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Keeps all other players behind the restraining line</a:t>
          </a:r>
        </a:p>
      </dsp:txBody>
      <dsp:txXfrm>
        <a:off x="4546554" y="1731041"/>
        <a:ext cx="1907238" cy="1964132"/>
      </dsp:txXfrm>
    </dsp:sp>
    <dsp:sp modelId="{401E8FC1-BE55-4924-9F51-E9366173F4DC}">
      <dsp:nvSpPr>
        <dsp:cNvPr id="0" name=""/>
        <dsp:cNvSpPr/>
      </dsp:nvSpPr>
      <dsp:spPr>
        <a:xfrm>
          <a:off x="6662649"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Watches for early release from restraining line</a:t>
          </a:r>
        </a:p>
      </dsp:txBody>
      <dsp:txXfrm>
        <a:off x="6765826" y="1731041"/>
        <a:ext cx="1907238" cy="1964132"/>
      </dsp:txXfrm>
    </dsp:sp>
    <dsp:sp modelId="{3A3BB9E8-0854-44AB-B65E-169A73C57847}">
      <dsp:nvSpPr>
        <dsp:cNvPr id="0" name=""/>
        <dsp:cNvSpPr/>
      </dsp:nvSpPr>
      <dsp:spPr>
        <a:xfrm>
          <a:off x="8881921"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Acumin Pro" panose="020B0504020202020204" pitchFamily="34" charset="0"/>
            </a:rPr>
            <a:t>Locks players behind restraining line on violations</a:t>
          </a:r>
        </a:p>
      </dsp:txBody>
      <dsp:txXfrm>
        <a:off x="8985098" y="1731041"/>
        <a:ext cx="1907238" cy="1964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F62F8-A417-41E2-8D5D-AA0B00BBBE5A}">
      <dsp:nvSpPr>
        <dsp:cNvPr id="0" name=""/>
        <dsp:cNvSpPr/>
      </dsp:nvSpPr>
      <dsp:spPr>
        <a:xfrm>
          <a:off x="0" y="4573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Pre-whistle – stand the players up without a whistle, signal/state the violation. </a:t>
          </a:r>
        </a:p>
      </dsp:txBody>
      <dsp:txXfrm>
        <a:off x="44664" y="90401"/>
        <a:ext cx="8587136" cy="825612"/>
      </dsp:txXfrm>
    </dsp:sp>
    <dsp:sp modelId="{8234DD90-D772-4823-BEDA-25162743B888}">
      <dsp:nvSpPr>
        <dsp:cNvPr id="0" name=""/>
        <dsp:cNvSpPr/>
      </dsp:nvSpPr>
      <dsp:spPr>
        <a:xfrm>
          <a:off x="0" y="102691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Post-whistle – blow the whistle immediately, and signal/state the violation. </a:t>
          </a:r>
        </a:p>
      </dsp:txBody>
      <dsp:txXfrm>
        <a:off x="44664" y="1071581"/>
        <a:ext cx="8587136" cy="825612"/>
      </dsp:txXfrm>
    </dsp:sp>
    <dsp:sp modelId="{6733A9BF-01DC-4A54-AEBB-42D0999F0DF8}">
      <dsp:nvSpPr>
        <dsp:cNvPr id="0" name=""/>
        <dsp:cNvSpPr/>
      </dsp:nvSpPr>
      <dsp:spPr>
        <a:xfrm>
          <a:off x="0" y="200809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In 2-Person Mechanics, Trail Official handles all restarts</a:t>
          </a:r>
        </a:p>
      </dsp:txBody>
      <dsp:txXfrm>
        <a:off x="44664" y="2052761"/>
        <a:ext cx="8587136" cy="825612"/>
      </dsp:txXfrm>
    </dsp:sp>
    <dsp:sp modelId="{BE1A3207-E8D8-4D97-9A5D-0356319E709D}">
      <dsp:nvSpPr>
        <dsp:cNvPr id="0" name=""/>
        <dsp:cNvSpPr/>
      </dsp:nvSpPr>
      <dsp:spPr>
        <a:xfrm>
          <a:off x="0" y="298927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Restart from spot of violation</a:t>
          </a:r>
        </a:p>
      </dsp:txBody>
      <dsp:txXfrm>
        <a:off x="44664" y="3033942"/>
        <a:ext cx="8587136" cy="825612"/>
      </dsp:txXfrm>
    </dsp:sp>
    <dsp:sp modelId="{91D12A4C-4D86-4DC3-8D24-6B6EAF119203}">
      <dsp:nvSpPr>
        <dsp:cNvPr id="0" name=""/>
        <dsp:cNvSpPr/>
      </dsp:nvSpPr>
      <dsp:spPr>
        <a:xfrm>
          <a:off x="0" y="397045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Wing Official - make sure boxes are locked (no release) and delays restarts if necessary</a:t>
          </a:r>
        </a:p>
      </dsp:txBody>
      <dsp:txXfrm>
        <a:off x="44664" y="4015122"/>
        <a:ext cx="8587136" cy="8256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BBDC1-1158-4922-9E58-077456179302}">
      <dsp:nvSpPr>
        <dsp:cNvPr id="0" name=""/>
        <dsp:cNvSpPr/>
      </dsp:nvSpPr>
      <dsp:spPr>
        <a:xfrm rot="10800000">
          <a:off x="2000710" y="131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Inform your partner and the players</a:t>
          </a:r>
        </a:p>
      </dsp:txBody>
      <dsp:txXfrm rot="10800000">
        <a:off x="2168107" y="1314"/>
        <a:ext cx="7111128" cy="669588"/>
      </dsp:txXfrm>
    </dsp:sp>
    <dsp:sp modelId="{8A6FFC5C-4A1A-4C1C-8B59-07FA26FC0D7D}">
      <dsp:nvSpPr>
        <dsp:cNvPr id="0" name=""/>
        <dsp:cNvSpPr/>
      </dsp:nvSpPr>
      <dsp:spPr>
        <a:xfrm>
          <a:off x="1665915" y="1314"/>
          <a:ext cx="669588" cy="6695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CD1EA-FAF9-4501-A340-6665DEF080E4}">
      <dsp:nvSpPr>
        <dsp:cNvPr id="0" name=""/>
        <dsp:cNvSpPr/>
      </dsp:nvSpPr>
      <dsp:spPr>
        <a:xfrm rot="10800000">
          <a:off x="2000710" y="870780"/>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Get to open space, facing the table, near midfield</a:t>
          </a:r>
        </a:p>
      </dsp:txBody>
      <dsp:txXfrm rot="10800000">
        <a:off x="2168107" y="870780"/>
        <a:ext cx="7111128" cy="669588"/>
      </dsp:txXfrm>
    </dsp:sp>
    <dsp:sp modelId="{B05AB83A-013B-46B0-8363-ADBF154952E6}">
      <dsp:nvSpPr>
        <dsp:cNvPr id="0" name=""/>
        <dsp:cNvSpPr/>
      </dsp:nvSpPr>
      <dsp:spPr>
        <a:xfrm>
          <a:off x="1665915" y="870780"/>
          <a:ext cx="669588" cy="66958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BA094-9114-46B4-8C8E-7E9E658F62EF}">
      <dsp:nvSpPr>
        <dsp:cNvPr id="0" name=""/>
        <dsp:cNvSpPr/>
      </dsp:nvSpPr>
      <dsp:spPr>
        <a:xfrm rot="10800000">
          <a:off x="2000710" y="1740246"/>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Take a breath</a:t>
          </a:r>
        </a:p>
      </dsp:txBody>
      <dsp:txXfrm rot="10800000">
        <a:off x="2168107" y="1740246"/>
        <a:ext cx="7111128" cy="669588"/>
      </dsp:txXfrm>
    </dsp:sp>
    <dsp:sp modelId="{270EE9DE-BC03-4AB3-8527-EB5CF2496A4B}">
      <dsp:nvSpPr>
        <dsp:cNvPr id="0" name=""/>
        <dsp:cNvSpPr/>
      </dsp:nvSpPr>
      <dsp:spPr>
        <a:xfrm>
          <a:off x="1665915" y="1740246"/>
          <a:ext cx="669588" cy="6695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D0B411-7089-4B11-A541-72F8D103A5E2}">
      <dsp:nvSpPr>
        <dsp:cNvPr id="0" name=""/>
        <dsp:cNvSpPr/>
      </dsp:nvSpPr>
      <dsp:spPr>
        <a:xfrm rot="10800000">
          <a:off x="2000710" y="2609712"/>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Be aware of Pace, Tone, Volume: Slow, Calm Relaxed</a:t>
          </a:r>
        </a:p>
      </dsp:txBody>
      <dsp:txXfrm rot="10800000">
        <a:off x="2168107" y="2609712"/>
        <a:ext cx="7111128" cy="669588"/>
      </dsp:txXfrm>
    </dsp:sp>
    <dsp:sp modelId="{7A602364-2256-4912-9C6F-07DA0028A8D3}">
      <dsp:nvSpPr>
        <dsp:cNvPr id="0" name=""/>
        <dsp:cNvSpPr/>
      </dsp:nvSpPr>
      <dsp:spPr>
        <a:xfrm>
          <a:off x="1665915" y="2609712"/>
          <a:ext cx="669588" cy="66958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1CA4E9-8626-4D19-9EA2-238E83CD8102}">
      <dsp:nvSpPr>
        <dsp:cNvPr id="0" name=""/>
        <dsp:cNvSpPr/>
      </dsp:nvSpPr>
      <dsp:spPr>
        <a:xfrm rot="10800000">
          <a:off x="2000710" y="3479178"/>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err="1">
              <a:latin typeface="Acumin Pro" panose="020B0604020202020204" charset="0"/>
            </a:rPr>
            <a:t>CNOTe</a:t>
          </a:r>
          <a:endParaRPr lang="en-US" sz="2200" kern="1200">
            <a:latin typeface="Acumin Pro" panose="020B0604020202020204" charset="0"/>
          </a:endParaRPr>
        </a:p>
      </dsp:txBody>
      <dsp:txXfrm rot="10800000">
        <a:off x="2168107" y="3479178"/>
        <a:ext cx="7111128" cy="669588"/>
      </dsp:txXfrm>
    </dsp:sp>
    <dsp:sp modelId="{FF46A946-E843-4855-8900-FBB8150137EF}">
      <dsp:nvSpPr>
        <dsp:cNvPr id="0" name=""/>
        <dsp:cNvSpPr/>
      </dsp:nvSpPr>
      <dsp:spPr>
        <a:xfrm>
          <a:off x="1665915" y="3479178"/>
          <a:ext cx="669588" cy="66958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977E0E-A182-4A81-BEFB-37F4C3E6527C}">
      <dsp:nvSpPr>
        <dsp:cNvPr id="0" name=""/>
        <dsp:cNvSpPr/>
      </dsp:nvSpPr>
      <dsp:spPr>
        <a:xfrm rot="10800000">
          <a:off x="2000710" y="434864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Acumin Pro" panose="020B0604020202020204" charset="0"/>
            </a:rPr>
            <a:t>When and Why the “E”</a:t>
          </a:r>
        </a:p>
      </dsp:txBody>
      <dsp:txXfrm rot="10800000">
        <a:off x="2168107" y="4348644"/>
        <a:ext cx="7111128" cy="669588"/>
      </dsp:txXfrm>
    </dsp:sp>
    <dsp:sp modelId="{C32A5E1D-4C96-4656-8078-5C435A6B373C}">
      <dsp:nvSpPr>
        <dsp:cNvPr id="0" name=""/>
        <dsp:cNvSpPr/>
      </dsp:nvSpPr>
      <dsp:spPr>
        <a:xfrm>
          <a:off x="1665915" y="4348644"/>
          <a:ext cx="669588" cy="66958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83714-272E-4037-AED6-4F0136D11D59}">
      <dsp:nvSpPr>
        <dsp:cNvPr id="0" name=""/>
        <dsp:cNvSpPr/>
      </dsp:nvSpPr>
      <dsp:spPr>
        <a:xfrm>
          <a:off x="809953" y="0"/>
          <a:ext cx="9179473" cy="562829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F8C5B-F911-4116-9D3F-71957C6AFEC6}">
      <dsp:nvSpPr>
        <dsp:cNvPr id="0" name=""/>
        <dsp:cNvSpPr/>
      </dsp:nvSpPr>
      <dsp:spPr>
        <a:xfrm>
          <a:off x="474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Have end of game exit strategy.</a:t>
          </a:r>
        </a:p>
      </dsp:txBody>
      <dsp:txXfrm>
        <a:off x="106037" y="1789779"/>
        <a:ext cx="1872394" cy="2048732"/>
      </dsp:txXfrm>
    </dsp:sp>
    <dsp:sp modelId="{C0789B6F-6449-4E24-81F0-093B0855A695}">
      <dsp:nvSpPr>
        <dsp:cNvPr id="0" name=""/>
        <dsp:cNvSpPr/>
      </dsp:nvSpPr>
      <dsp:spPr>
        <a:xfrm>
          <a:off x="2183473"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Sign the scorebook.</a:t>
          </a:r>
        </a:p>
      </dsp:txBody>
      <dsp:txXfrm>
        <a:off x="2284765" y="1789779"/>
        <a:ext cx="1872394" cy="2048732"/>
      </dsp:txXfrm>
    </dsp:sp>
    <dsp:sp modelId="{4D2508A5-9035-4D7B-A386-226694068770}">
      <dsp:nvSpPr>
        <dsp:cNvPr id="0" name=""/>
        <dsp:cNvSpPr/>
      </dsp:nvSpPr>
      <dsp:spPr>
        <a:xfrm>
          <a:off x="4362200"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You job ends when we leave the immediate playing facility.</a:t>
          </a:r>
        </a:p>
      </dsp:txBody>
      <dsp:txXfrm>
        <a:off x="4463492" y="1789779"/>
        <a:ext cx="1872394" cy="2048732"/>
      </dsp:txXfrm>
    </dsp:sp>
    <dsp:sp modelId="{9359135E-8CAB-4822-8ADA-BDA4554C20F8}">
      <dsp:nvSpPr>
        <dsp:cNvPr id="0" name=""/>
        <dsp:cNvSpPr/>
      </dsp:nvSpPr>
      <dsp:spPr>
        <a:xfrm>
          <a:off x="6540928"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Leave the field together.</a:t>
          </a:r>
        </a:p>
      </dsp:txBody>
      <dsp:txXfrm>
        <a:off x="6642220" y="1789779"/>
        <a:ext cx="1872394" cy="2048732"/>
      </dsp:txXfrm>
    </dsp:sp>
    <dsp:sp modelId="{EBD811E1-CDC6-445B-BB38-626728C2AA87}">
      <dsp:nvSpPr>
        <dsp:cNvPr id="0" name=""/>
        <dsp:cNvSpPr/>
      </dsp:nvSpPr>
      <dsp:spPr>
        <a:xfrm>
          <a:off x="871965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Acknowledging the coaches is ok.</a:t>
          </a:r>
        </a:p>
      </dsp:txBody>
      <dsp:txXfrm>
        <a:off x="8820947" y="1789779"/>
        <a:ext cx="1872394" cy="204873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D647D5-13BB-82AB-83C0-F0E1D2E5EDF5}"/>
              </a:ext>
            </a:extLst>
          </p:cNvPr>
          <p:cNvGrpSpPr/>
          <p:nvPr/>
        </p:nvGrpSpPr>
        <p:grpSpPr>
          <a:xfrm>
            <a:off x="-1" y="0"/>
            <a:ext cx="6858001" cy="916424"/>
            <a:chOff x="-1" y="0"/>
            <a:chExt cx="6858001" cy="916424"/>
          </a:xfrm>
        </p:grpSpPr>
        <p:pic>
          <p:nvPicPr>
            <p:cNvPr id="7" name="Picture 6">
              <a:extLst>
                <a:ext uri="{FF2B5EF4-FFF2-40B4-BE49-F238E27FC236}">
                  <a16:creationId xmlns:a16="http://schemas.microsoft.com/office/drawing/2014/main" id="{1FC793F4-D91F-CBEA-214F-1E40247D7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82C8B6A9-D4B4-5410-CABF-A555E0330001}"/>
                </a:ext>
              </a:extLst>
            </p:cNvPr>
            <p:cNvSpPr txBox="1"/>
            <p:nvPr/>
          </p:nvSpPr>
          <p:spPr>
            <a:xfrm>
              <a:off x="-1" y="608647"/>
              <a:ext cx="685641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C3F2E3D9-6F53-6660-AE55-7B742BF16E46}"/>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6T01:13:01.9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406 1067 16383 0 0,'0'0'-16383'0'0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0318FD83-335F-F452-6BDD-5DBD471F41A6}"/>
              </a:ext>
            </a:extLst>
          </p:cNvPr>
          <p:cNvGrpSpPr/>
          <p:nvPr/>
        </p:nvGrpSpPr>
        <p:grpSpPr>
          <a:xfrm>
            <a:off x="-1" y="13213"/>
            <a:ext cx="6858001" cy="890686"/>
            <a:chOff x="-1" y="13213"/>
            <a:chExt cx="6858001" cy="890686"/>
          </a:xfrm>
        </p:grpSpPr>
        <p:pic>
          <p:nvPicPr>
            <p:cNvPr id="9" name="Picture 8">
              <a:extLst>
                <a:ext uri="{FF2B5EF4-FFF2-40B4-BE49-F238E27FC236}">
                  <a16:creationId xmlns:a16="http://schemas.microsoft.com/office/drawing/2014/main" id="{DB734D75-C3A6-8456-78EC-73CCCFED950B}"/>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429FA95C-D44F-2BA6-62AF-82FF06E40FE2}"/>
                </a:ext>
              </a:extLst>
            </p:cNvPr>
            <p:cNvSpPr txBox="1"/>
            <p:nvPr/>
          </p:nvSpPr>
          <p:spPr>
            <a:xfrm>
              <a:off x="-1" y="596122"/>
              <a:ext cx="685800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623EC545-77DE-A5CB-9440-0F09061A12CB}"/>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233638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021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PLAYER PREGAME MESSAGING</a:t>
            </a:r>
          </a:p>
          <a:p>
            <a:pPr marL="171450" indent="-171450">
              <a:buFont typeface="Arial" panose="020B0604020202020204" pitchFamily="34" charset="0"/>
              <a:buChar char="•"/>
            </a:pPr>
            <a:r>
              <a:rPr lang="en-US"/>
              <a:t>This is unique to every Referee</a:t>
            </a:r>
          </a:p>
          <a:p>
            <a:pPr marL="171450" indent="-171450">
              <a:buFont typeface="Arial" panose="020B0604020202020204" pitchFamily="34" charset="0"/>
              <a:buChar char="•"/>
            </a:pPr>
            <a:r>
              <a:rPr lang="en-US"/>
              <a:t>Style is a key element</a:t>
            </a:r>
          </a:p>
          <a:p>
            <a:pPr marL="171450" indent="-171450">
              <a:buFont typeface="Arial" panose="020B0604020202020204" pitchFamily="34" charset="0"/>
              <a:buChar char="•"/>
            </a:pPr>
            <a:r>
              <a:rPr lang="en-US"/>
              <a:t>Establish you own style and practice your message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63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PRE-FACEOFF</a:t>
            </a:r>
          </a:p>
          <a:p>
            <a:pPr marL="171450" indent="-171450">
              <a:buFont typeface="Arial" panose="020B0604020202020204" pitchFamily="34" charset="0"/>
              <a:buChar char="•"/>
            </a:pPr>
            <a:r>
              <a:rPr lang="en-US"/>
              <a:t>Count players to make sure you have the correct number including those in penalty area</a:t>
            </a:r>
          </a:p>
          <a:p>
            <a:pPr marL="171450" indent="-171450">
              <a:buFont typeface="Arial" panose="020B0604020202020204" pitchFamily="34" charset="0"/>
              <a:buChar char="•"/>
            </a:pPr>
            <a:r>
              <a:rPr lang="en-US"/>
              <a:t>Check wings for shenanigans prior to faceoff</a:t>
            </a:r>
          </a:p>
          <a:p>
            <a:pPr marL="171450" indent="-171450">
              <a:buFont typeface="Arial" panose="020B0604020202020204" pitchFamily="34" charset="0"/>
              <a:buChar char="•"/>
            </a:pPr>
            <a:r>
              <a:rPr lang="en-US"/>
              <a:t>Make visual contact with all partners</a:t>
            </a:r>
          </a:p>
          <a:p>
            <a:pPr marL="171450" indent="-171450">
              <a:buFont typeface="Arial" panose="020B0604020202020204" pitchFamily="34" charset="0"/>
              <a:buChar char="•"/>
            </a:pPr>
            <a:r>
              <a:rPr lang="en-US"/>
              <a:t>Watch for “gamesmanship” with FO players</a:t>
            </a:r>
          </a:p>
          <a:p>
            <a:pPr marL="171450" indent="-171450">
              <a:buFont typeface="Arial" panose="020B0604020202020204" pitchFamily="34" charset="0"/>
              <a:buChar char="•"/>
            </a:pPr>
            <a:r>
              <a:rPr lang="en-US"/>
              <a:t>Make “small talk” and get the FO players on your team</a:t>
            </a:r>
          </a:p>
          <a:p>
            <a:pPr marL="171450" indent="-171450">
              <a:buFont typeface="Arial" panose="020B0604020202020204" pitchFamily="34" charset="0"/>
              <a:buChar char="•"/>
            </a:pPr>
            <a:r>
              <a:rPr lang="en-US"/>
              <a:t>For many FOGOs, they only care about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11</a:t>
            </a:fld>
            <a:endParaRPr lang="en-US"/>
          </a:p>
        </p:txBody>
      </p:sp>
    </p:spTree>
    <p:extLst>
      <p:ext uri="{BB962C8B-B14F-4D97-AF65-F5344CB8AC3E}">
        <p14:creationId xmlns:p14="http://schemas.microsoft.com/office/powerpoint/2010/main" val="2207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 OFF OFFICIAL’S RESPONSIBILITIES</a:t>
            </a:r>
          </a:p>
          <a:p>
            <a:pPr marL="171450" indent="-171450">
              <a:buFont typeface="Arial" panose="020B0604020202020204" pitchFamily="34" charset="0"/>
              <a:buChar char="•"/>
            </a:pPr>
            <a:r>
              <a:rPr lang="en-US"/>
              <a:t>Control your environment</a:t>
            </a:r>
          </a:p>
          <a:p>
            <a:pPr marL="171450" indent="-171450">
              <a:buFont typeface="Arial" panose="020B0604020202020204" pitchFamily="34" charset="0"/>
              <a:buChar char="•"/>
            </a:pPr>
            <a:r>
              <a:rPr lang="en-US"/>
              <a:t>Stand over ball until you get the “ready” signal from your partner</a:t>
            </a:r>
          </a:p>
          <a:p>
            <a:pPr marL="171450" indent="-171450">
              <a:buFont typeface="Arial" panose="020B0604020202020204" pitchFamily="34" charset="0"/>
              <a:buChar char="•"/>
            </a:pPr>
            <a:r>
              <a:rPr lang="en-US"/>
              <a:t>Set the standard from the first faceoff</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12</a:t>
            </a:fld>
            <a:endParaRPr lang="en-US"/>
          </a:p>
        </p:txBody>
      </p:sp>
    </p:spTree>
    <p:extLst>
      <p:ext uri="{BB962C8B-B14F-4D97-AF65-F5344CB8AC3E}">
        <p14:creationId xmlns:p14="http://schemas.microsoft.com/office/powerpoint/2010/main" val="290561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OFFICIAL’S MECHANICS</a:t>
            </a:r>
          </a:p>
          <a:p>
            <a:pPr marL="171450" indent="-171450">
              <a:buFont typeface="Arial" panose="020B0604020202020204" pitchFamily="34" charset="0"/>
              <a:buChar char="•"/>
            </a:pPr>
            <a:r>
              <a:rPr lang="en-US" b="0" dirty="0"/>
              <a:t>Each officials has their own style</a:t>
            </a:r>
          </a:p>
          <a:p>
            <a:pPr marL="171450" indent="-171450">
              <a:buFont typeface="Arial" panose="020B0604020202020204" pitchFamily="34" charset="0"/>
              <a:buChar char="•"/>
            </a:pPr>
            <a:r>
              <a:rPr lang="en-US" b="0" dirty="0"/>
              <a:t>Some like to be close when blowing the whistle</a:t>
            </a:r>
          </a:p>
          <a:p>
            <a:pPr marL="171450" indent="-171450">
              <a:buFont typeface="Arial" panose="020B0604020202020204" pitchFamily="34" charset="0"/>
              <a:buChar char="•"/>
            </a:pPr>
            <a:r>
              <a:rPr lang="en-US" b="0" dirty="0"/>
              <a:t>Some like to be further away</a:t>
            </a:r>
          </a:p>
          <a:p>
            <a:pPr marL="171450" indent="-171450">
              <a:buFont typeface="Arial" panose="020B0604020202020204" pitchFamily="34" charset="0"/>
              <a:buChar char="•"/>
            </a:pPr>
            <a:r>
              <a:rPr lang="en-US" b="0" dirty="0"/>
              <a:t>KNOW where the wingmen are on far side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13</a:t>
            </a:fld>
            <a:endParaRPr lang="en-US"/>
          </a:p>
        </p:txBody>
      </p:sp>
    </p:spTree>
    <p:extLst>
      <p:ext uri="{BB962C8B-B14F-4D97-AF65-F5344CB8AC3E}">
        <p14:creationId xmlns:p14="http://schemas.microsoft.com/office/powerpoint/2010/main" val="3435105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b="1"/>
              <a:t>FACEOFF WING OFFICIAL’S RESPONSIBILITIES</a:t>
            </a:r>
          </a:p>
          <a:p>
            <a:pPr marL="171450" lvl="0" indent="-171450">
              <a:buFont typeface="Arial" panose="020B0604020202020204" pitchFamily="34" charset="0"/>
              <a:buChar char="•"/>
            </a:pPr>
            <a:r>
              <a:rPr lang="en-US"/>
              <a:t>Responsible for watching the wings and all other players on the field.</a:t>
            </a:r>
          </a:p>
          <a:p>
            <a:pPr marL="171450" lvl="0" indent="-171450">
              <a:buFont typeface="Arial" panose="020B0604020202020204" pitchFamily="34" charset="0"/>
              <a:buChar char="•"/>
            </a:pPr>
            <a:r>
              <a:rPr lang="en-US"/>
              <a:t>Pay special attention to players lined up next to each other for possible interference violations</a:t>
            </a:r>
          </a:p>
          <a:p>
            <a:pPr marL="171450" lvl="0" indent="-171450">
              <a:buFont typeface="Arial" panose="020B0604020202020204" pitchFamily="34" charset="0"/>
              <a:buChar char="•"/>
            </a:pPr>
            <a:r>
              <a:rPr lang="en-US"/>
              <a:t>Makes sure all other players are behind the restraining line</a:t>
            </a:r>
          </a:p>
          <a:p>
            <a:pPr marL="171450" lvl="0" indent="-171450">
              <a:buFont typeface="Arial" panose="020B0604020202020204" pitchFamily="34" charset="0"/>
              <a:buChar char="•"/>
            </a:pPr>
            <a:r>
              <a:rPr lang="en-US"/>
              <a:t>Watches for early release from restraining line</a:t>
            </a:r>
          </a:p>
          <a:p>
            <a:pPr marL="171450" lvl="0" indent="-171450">
              <a:buFont typeface="Arial" panose="020B0604020202020204" pitchFamily="34" charset="0"/>
              <a:buChar char="•"/>
            </a:pPr>
            <a:r>
              <a:rPr lang="en-US"/>
              <a:t>Locks players behind the restraining line on Violations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14</a:t>
            </a:fld>
            <a:endParaRPr lang="en-US"/>
          </a:p>
        </p:txBody>
      </p:sp>
    </p:spTree>
    <p:extLst>
      <p:ext uri="{BB962C8B-B14F-4D97-AF65-F5344CB8AC3E}">
        <p14:creationId xmlns:p14="http://schemas.microsoft.com/office/powerpoint/2010/main" val="2970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WHISTLE – Wing Running Left</a:t>
            </a:r>
          </a:p>
          <a:p>
            <a:pPr marL="171450" indent="-171450">
              <a:buFont typeface="Arial" panose="020B0604020202020204" pitchFamily="34" charset="0"/>
              <a:buChar char="•"/>
            </a:pPr>
            <a:r>
              <a:rPr lang="en-US"/>
              <a:t>What are we focused on at the whistle?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15</a:t>
            </a:fld>
            <a:endParaRPr lang="en-US"/>
          </a:p>
        </p:txBody>
      </p:sp>
    </p:spTree>
    <p:extLst>
      <p:ext uri="{BB962C8B-B14F-4D97-AF65-F5344CB8AC3E}">
        <p14:creationId xmlns:p14="http://schemas.microsoft.com/office/powerpoint/2010/main" val="163041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92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7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Video Example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18</a:t>
            </a:fld>
            <a:endParaRPr lang="en-US"/>
          </a:p>
        </p:txBody>
      </p:sp>
    </p:spTree>
    <p:extLst>
      <p:ext uri="{BB962C8B-B14F-4D97-AF65-F5344CB8AC3E}">
        <p14:creationId xmlns:p14="http://schemas.microsoft.com/office/powerpoint/2010/main" val="335620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VIOLATIONS</a:t>
            </a:r>
          </a:p>
          <a:p>
            <a:pPr marL="171450" indent="-171450">
              <a:buFont typeface="Arial" panose="020B0604020202020204" pitchFamily="34" charset="0"/>
              <a:buChar char="•"/>
            </a:pPr>
            <a:r>
              <a:rPr lang="en-US"/>
              <a:t>Pre-whistle</a:t>
            </a:r>
          </a:p>
          <a:p>
            <a:pPr marL="628650" lvl="1" indent="-171450">
              <a:buFont typeface="Arial" panose="020B0604020202020204" pitchFamily="34" charset="0"/>
              <a:buChar char="•"/>
            </a:pPr>
            <a:r>
              <a:rPr lang="en-US"/>
              <a:t>Wing violations</a:t>
            </a:r>
          </a:p>
          <a:p>
            <a:pPr marL="171450" indent="-171450">
              <a:buFont typeface="Arial" panose="020B0604020202020204" pitchFamily="34" charset="0"/>
              <a:buChar char="•"/>
            </a:pPr>
            <a:r>
              <a:rPr lang="en-US"/>
              <a:t>Post-whistle</a:t>
            </a:r>
          </a:p>
          <a:p>
            <a:pPr marL="628650" lvl="1" indent="-171450">
              <a:buFont typeface="Arial" panose="020B0604020202020204" pitchFamily="34" charset="0"/>
              <a:buChar char="•"/>
            </a:pPr>
            <a:r>
              <a:rPr lang="en-US"/>
              <a:t>When is the faceoff over and the foul is NOT a faceoff violation?</a:t>
            </a:r>
          </a:p>
          <a:p>
            <a:pPr marL="628650" lvl="1" indent="-171450">
              <a:buFont typeface="Arial" panose="020B0604020202020204" pitchFamily="34" charset="0"/>
              <a:buChar char="•"/>
            </a:pPr>
            <a:r>
              <a:rPr lang="en-US"/>
              <a:t>Consider saying “ball is loose” or “faceoff over”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19</a:t>
            </a:fld>
            <a:endParaRPr lang="en-US"/>
          </a:p>
        </p:txBody>
      </p:sp>
    </p:spTree>
    <p:extLst>
      <p:ext uri="{BB962C8B-B14F-4D97-AF65-F5344CB8AC3E}">
        <p14:creationId xmlns:p14="http://schemas.microsoft.com/office/powerpoint/2010/main" val="381479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a:t>WHAT ARE MECHANICS?</a:t>
            </a:r>
          </a:p>
          <a:p>
            <a:pPr marL="171450" indent="-171450" defTabSz="931723">
              <a:buFont typeface="Arial" panose="020B0604020202020204" pitchFamily="34" charset="0"/>
              <a:buChar char="•"/>
              <a:defRPr/>
            </a:pPr>
            <a:r>
              <a:rPr lang="en-US"/>
              <a:t>Mechanics are simply the way we move on the field</a:t>
            </a:r>
          </a:p>
          <a:p>
            <a:pPr marL="171450" indent="-171450" defTabSz="931723">
              <a:buFont typeface="Arial" panose="020B0604020202020204" pitchFamily="34" charset="0"/>
              <a:buChar char="•"/>
              <a:defRPr/>
            </a:pPr>
            <a:r>
              <a:rPr lang="en-US"/>
              <a:t>It’s a team effort</a:t>
            </a:r>
          </a:p>
          <a:p>
            <a:pPr marL="171450" indent="-171450" defTabSz="931723">
              <a:buFont typeface="Arial" panose="020B0604020202020204" pitchFamily="34" charset="0"/>
              <a:buChar char="•"/>
              <a:defRPr/>
            </a:pPr>
            <a:r>
              <a:rPr lang="en-US"/>
              <a:t>The goal is clarity for all involved to understand our actions and communications</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29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VIOLATION &amp; RESTART</a:t>
            </a:r>
          </a:p>
          <a:p>
            <a:pPr marL="171450" indent="-171450">
              <a:buFont typeface="Arial" panose="020B0604020202020204" pitchFamily="34" charset="0"/>
              <a:buChar char="•"/>
            </a:pPr>
            <a:r>
              <a:rPr lang="en-US" dirty="0"/>
              <a:t>Video Example</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Who ever is Trail has restart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20</a:t>
            </a:fld>
            <a:endParaRPr lang="en-US"/>
          </a:p>
        </p:txBody>
      </p:sp>
    </p:spTree>
    <p:extLst>
      <p:ext uri="{BB962C8B-B14F-4D97-AF65-F5344CB8AC3E}">
        <p14:creationId xmlns:p14="http://schemas.microsoft.com/office/powerpoint/2010/main" val="2474709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VIOLATION &amp; RESTART</a:t>
            </a:r>
          </a:p>
          <a:p>
            <a:pPr marL="171450" indent="-171450">
              <a:buFont typeface="Arial" panose="020B0604020202020204" pitchFamily="34" charset="0"/>
              <a:buChar char="•"/>
            </a:pPr>
            <a:r>
              <a:rPr lang="en-US" dirty="0"/>
              <a:t>Video Example</a:t>
            </a:r>
          </a:p>
          <a:p>
            <a:pPr marL="171450" indent="-171450">
              <a:buFont typeface="Arial" panose="020B0604020202020204" pitchFamily="34" charset="0"/>
              <a:buChar char="•"/>
            </a:pPr>
            <a:r>
              <a:rPr lang="en-US" dirty="0"/>
              <a:t>Old FO Mechanic</a:t>
            </a:r>
          </a:p>
          <a:p>
            <a:pPr marL="171450" indent="-171450">
              <a:buFont typeface="Arial" panose="020B0604020202020204" pitchFamily="34" charset="0"/>
              <a:buChar char="•"/>
            </a:pPr>
            <a:r>
              <a:rPr lang="en-US" dirty="0"/>
              <a:t>FO official has violation, gives signal and moves to get into position. </a:t>
            </a:r>
          </a:p>
          <a:p>
            <a:pPr marL="171450" indent="-171450">
              <a:buFont typeface="Arial" panose="020B0604020202020204" pitchFamily="34" charset="0"/>
              <a:buChar char="•"/>
            </a:pPr>
            <a:r>
              <a:rPr lang="en-US" dirty="0"/>
              <a:t>Trail official restarts play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21</a:t>
            </a:fld>
            <a:endParaRPr lang="en-US"/>
          </a:p>
        </p:txBody>
      </p:sp>
    </p:spTree>
    <p:extLst>
      <p:ext uri="{BB962C8B-B14F-4D97-AF65-F5344CB8AC3E}">
        <p14:creationId xmlns:p14="http://schemas.microsoft.com/office/powerpoint/2010/main" val="3729148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sz="1200" b="1">
                <a:latin typeface="Acumin Pro Condensed"/>
                <a:cs typeface="Helvetica"/>
              </a:rPr>
              <a:t>FACEOFF POSSESSION &amp; PLAY</a:t>
            </a:r>
          </a:p>
          <a:p>
            <a:pPr marL="171450" indent="-171450">
              <a:buFont typeface="Arial" panose="020B0604020202020204" pitchFamily="34" charset="0"/>
              <a:buChar char="•"/>
            </a:pPr>
            <a:r>
              <a:rPr lang="en-US" sz="1200">
                <a:latin typeface="Acumin Pro Condensed"/>
                <a:cs typeface="Helvetica"/>
              </a:rPr>
              <a:t>When a player gains possession of the ball and make a lacrosse move (don’t blow this too early)</a:t>
            </a:r>
          </a:p>
          <a:p>
            <a:pPr marL="628650" lvl="1" indent="-171450">
              <a:buFont typeface="Arial" panose="020B0604020202020204" pitchFamily="34" charset="0"/>
              <a:buChar char="•"/>
            </a:pPr>
            <a:r>
              <a:rPr lang="en-US" sz="1200">
                <a:latin typeface="Acumin Pro Condensed"/>
                <a:cs typeface="Helvetica"/>
              </a:rPr>
              <a:t>the ON official first will wind his arm backward and yell “Possession!”</a:t>
            </a:r>
          </a:p>
          <a:p>
            <a:pPr marL="628650" lvl="1" indent="-171450">
              <a:buFont typeface="Arial" panose="020B0604020202020204" pitchFamily="34" charset="0"/>
              <a:buChar char="•"/>
            </a:pPr>
            <a:r>
              <a:rPr lang="en-US" sz="1200">
                <a:latin typeface="Acumin Pro Condensed"/>
                <a:cs typeface="Helvetica"/>
              </a:rPr>
              <a:t>The other officials will echo his partner’s call by winding their arms backward and yell “Possession!” </a:t>
            </a:r>
          </a:p>
          <a:p>
            <a:pPr marL="171450" indent="-171450">
              <a:buFont typeface="Arial" panose="020B0604020202020204" pitchFamily="34" charset="0"/>
              <a:buChar char="•"/>
            </a:pPr>
            <a:r>
              <a:rPr lang="en-US" sz="1200">
                <a:latin typeface="Acumin Pro Condensed"/>
                <a:cs typeface="Helvetica"/>
              </a:rPr>
              <a:t>Once possession is established, the trail takes further 10-counts</a:t>
            </a:r>
            <a:endParaRPr lang="en-US" sz="1200"/>
          </a:p>
          <a:p>
            <a:pPr marL="171450" indent="-171450">
              <a:buFont typeface="Arial" panose="020B0604020202020204" pitchFamily="34" charset="0"/>
              <a:buChar char="•"/>
            </a:pPr>
            <a:r>
              <a:rPr lang="en-US" sz="1200">
                <a:latin typeface="Acumin Pro Condensed"/>
                <a:cs typeface="Helvetica"/>
              </a:rPr>
              <a:t>If a loose ball crosses the restraining line the official closest will wind his arm backwards and yell “Play” with other officials echoing the call and signal. </a:t>
            </a:r>
            <a:endParaRPr lang="en-US" sz="1200"/>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22</a:t>
            </a:fld>
            <a:endParaRPr lang="en-US"/>
          </a:p>
        </p:txBody>
      </p:sp>
    </p:spTree>
    <p:extLst>
      <p:ext uri="{BB962C8B-B14F-4D97-AF65-F5344CB8AC3E}">
        <p14:creationId xmlns:p14="http://schemas.microsoft.com/office/powerpoint/2010/main" val="2346424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Lead Official:</a:t>
            </a:r>
          </a:p>
          <a:p>
            <a:pPr marL="640594" lvl="1" indent="-174708">
              <a:buFont typeface="Arial" panose="020B0604020202020204" pitchFamily="34" charset="0"/>
              <a:buChar char="•"/>
            </a:pPr>
            <a:r>
              <a:rPr lang="en-US"/>
              <a:t>Goal is primary responsibility</a:t>
            </a:r>
          </a:p>
          <a:p>
            <a:pPr marL="640594" lvl="1" indent="-174708">
              <a:buFont typeface="Arial" panose="020B0604020202020204" pitchFamily="34" charset="0"/>
              <a:buChar char="•"/>
            </a:pPr>
            <a:r>
              <a:rPr lang="en-US"/>
              <a:t>Roughly one step above or below GLE and covers the end line on contested</a:t>
            </a:r>
            <a:r>
              <a:rPr lang="en-US" baseline="0"/>
              <a:t> plays</a:t>
            </a:r>
            <a:endParaRPr lang="en-US"/>
          </a:p>
          <a:p>
            <a:r>
              <a:rPr lang="en-US" b="1"/>
              <a:t>Trail Official:</a:t>
            </a:r>
          </a:p>
          <a:p>
            <a:pPr marL="640594" lvl="1" indent="-174708">
              <a:buFont typeface="Arial" panose="020B0604020202020204" pitchFamily="34" charset="0"/>
              <a:buChar char="•"/>
            </a:pPr>
            <a:r>
              <a:rPr lang="en-US"/>
              <a:t>Primary responsibility is the action in front of the crease</a:t>
            </a:r>
          </a:p>
          <a:p>
            <a:pPr marL="640594" lvl="1" indent="-174708">
              <a:buFont typeface="Arial" panose="020B0604020202020204" pitchFamily="34" charset="0"/>
              <a:buChar char="•"/>
            </a:pPr>
            <a:r>
              <a:rPr lang="en-US"/>
              <a:t>Also watches for late hits after a shot</a:t>
            </a:r>
          </a:p>
          <a:p>
            <a:pPr marL="640594" lvl="1" indent="-174708">
              <a:buFont typeface="Arial" panose="020B0604020202020204" pitchFamily="34" charset="0"/>
              <a:buChar char="•"/>
            </a:pPr>
            <a:r>
              <a:rPr lang="en-US"/>
              <a:t>Watches the shooter for late hits after a shot</a:t>
            </a:r>
          </a:p>
          <a:p>
            <a:pPr marL="640594" lvl="1" indent="-174708">
              <a:buFont typeface="Arial" panose="020B0604020202020204" pitchFamily="34" charset="0"/>
              <a:buChar char="•"/>
            </a:pPr>
            <a:r>
              <a:rPr lang="en-US"/>
              <a:t>Watches the high crease area</a:t>
            </a:r>
          </a:p>
          <a:p>
            <a:pPr marL="640594" lvl="1" indent="-174708">
              <a:buFont typeface="Arial" panose="020B0604020202020204" pitchFamily="34" charset="0"/>
              <a:buChar char="•"/>
            </a:pPr>
            <a:r>
              <a:rPr lang="en-US"/>
              <a:t>Watches for contested substitutions</a:t>
            </a:r>
          </a:p>
          <a:p>
            <a:pPr marL="640594" lvl="1" indent="-174708">
              <a:buFont typeface="Arial" panose="020B0604020202020204" pitchFamily="34" charset="0"/>
              <a:buChar char="•"/>
            </a:pPr>
            <a:r>
              <a:rPr lang="en-US"/>
              <a:t>Covers the far goal on a long outlet pass</a:t>
            </a:r>
          </a:p>
          <a:p>
            <a:pPr marL="640594" lvl="1" indent="-174708">
              <a:buFont typeface="Arial" panose="020B0604020202020204" pitchFamily="34" charset="0"/>
              <a:buChar char="•"/>
            </a:pPr>
            <a:r>
              <a:rPr lang="en-US"/>
              <a:t>Positioned near end of </a:t>
            </a:r>
            <a:r>
              <a:rPr lang="en-US" err="1"/>
              <a:t>wingline</a:t>
            </a:r>
            <a:endParaRPr lang="en-US"/>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Responsible for first 10-count crossing midfield in transition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23</a:t>
            </a:fld>
            <a:endParaRPr lang="en-US"/>
          </a:p>
        </p:txBody>
      </p:sp>
    </p:spTree>
    <p:extLst>
      <p:ext uri="{BB962C8B-B14F-4D97-AF65-F5344CB8AC3E}">
        <p14:creationId xmlns:p14="http://schemas.microsoft.com/office/powerpoint/2010/main" val="2651220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NEAR LEAD</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68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NEAR TRAIL</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0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SPLIT BETWEEN LEAD &amp; TRAIL</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801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LINE RESPONSIBILITIES</a:t>
            </a:r>
          </a:p>
          <a:p>
            <a:pPr marL="171450" indent="-171450">
              <a:buFont typeface="Arial" panose="020B0604020202020204" pitchFamily="34" charset="0"/>
              <a:buChar char="•"/>
            </a:pPr>
            <a:r>
              <a:rPr lang="en-US"/>
              <a:t>Out of bounds</a:t>
            </a:r>
          </a:p>
          <a:p>
            <a:pPr marL="171450" indent="-171450">
              <a:buFont typeface="Arial" panose="020B0604020202020204" pitchFamily="34" charset="0"/>
              <a:buChar char="•"/>
            </a:pPr>
            <a:r>
              <a:rPr lang="en-US"/>
              <a:t>Some restarts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27</a:t>
            </a:fld>
            <a:endParaRPr lang="en-US"/>
          </a:p>
        </p:txBody>
      </p:sp>
    </p:spTree>
    <p:extLst>
      <p:ext uri="{BB962C8B-B14F-4D97-AF65-F5344CB8AC3E}">
        <p14:creationId xmlns:p14="http://schemas.microsoft.com/office/powerpoint/2010/main" val="1194576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SETTLED SITUATIONS (Note: This video was made using previous mechanic of Running Right. Same Principles apply regarding On and Off official just positions would be flipped on the field for updated mechanic of Running Left)</a:t>
            </a:r>
          </a:p>
          <a:p>
            <a:r>
              <a:rPr lang="en-US" b="0" u="sng" dirty="0">
                <a:cs typeface="Calibri"/>
              </a:rPr>
              <a:t>ON Official</a:t>
            </a:r>
          </a:p>
          <a:p>
            <a:pPr marL="171450" indent="-171450">
              <a:spcBef>
                <a:spcPct val="20000"/>
              </a:spcBef>
              <a:buFont typeface="Arial" panose="020B0604020202020204" pitchFamily="34" charset="0"/>
              <a:buChar char="•"/>
            </a:pPr>
            <a:r>
              <a:rPr lang="en-US" dirty="0"/>
              <a:t>The </a:t>
            </a:r>
            <a:r>
              <a:rPr lang="en-US" b="1" dirty="0"/>
              <a:t>“On”</a:t>
            </a:r>
            <a:r>
              <a:rPr lang="en-US" dirty="0"/>
              <a:t> official is generally responsible for calling fouls committed against the player in possession</a:t>
            </a:r>
          </a:p>
          <a:p>
            <a:pPr marL="171450" indent="-171450">
              <a:spcBef>
                <a:spcPct val="20000"/>
              </a:spcBef>
              <a:buFont typeface="Arial" panose="020B0604020202020204" pitchFamily="34" charset="0"/>
              <a:buChar char="•"/>
            </a:pPr>
            <a:r>
              <a:rPr lang="en-US" dirty="0"/>
              <a:t>He also calls offensive fouls such as warding and withholding the ball from play.</a:t>
            </a:r>
          </a:p>
          <a:p>
            <a:pPr marL="171450" indent="-171450">
              <a:spcBef>
                <a:spcPct val="20000"/>
              </a:spcBef>
              <a:buFont typeface="Arial" panose="020B0604020202020204" pitchFamily="34" charset="0"/>
              <a:buChar char="•"/>
            </a:pPr>
            <a:r>
              <a:rPr lang="en-US" dirty="0"/>
              <a:t>The “On” official usually has a narrow focus on the player with possession and the surrounding 5 yards. </a:t>
            </a:r>
          </a:p>
          <a:p>
            <a:pPr marL="0" indent="0">
              <a:spcBef>
                <a:spcPct val="20000"/>
              </a:spcBef>
              <a:buFont typeface="Arial" panose="020B0604020202020204" pitchFamily="34" charset="0"/>
              <a:buNone/>
            </a:pPr>
            <a:r>
              <a:rPr lang="en-US" u="sng" dirty="0">
                <a:cs typeface="Calibri"/>
              </a:rPr>
              <a:t>OFF Official(s)</a:t>
            </a:r>
          </a:p>
          <a:p>
            <a:pPr marL="171450" indent="-171450">
              <a:spcBef>
                <a:spcPct val="20000"/>
              </a:spcBef>
              <a:buFont typeface="Arial" panose="020B0604020202020204" pitchFamily="34" charset="0"/>
              <a:buChar char="•"/>
            </a:pPr>
            <a:r>
              <a:rPr lang="en-US" dirty="0"/>
              <a:t>The OFF official without ball coverage is focusing attention on the area in front of the crease and on cutters.</a:t>
            </a:r>
          </a:p>
          <a:p>
            <a:pPr marL="171450" indent="-171450">
              <a:spcBef>
                <a:spcPct val="20000"/>
              </a:spcBef>
              <a:buFont typeface="Arial" panose="020B0604020202020204" pitchFamily="34" charset="0"/>
              <a:buChar char="•"/>
            </a:pPr>
            <a:r>
              <a:rPr lang="en-US" dirty="0"/>
              <a:t>The </a:t>
            </a:r>
            <a:r>
              <a:rPr lang="en-US" b="1" dirty="0"/>
              <a:t>“Off”</a:t>
            </a:r>
            <a:r>
              <a:rPr lang="en-US" dirty="0"/>
              <a:t> official is generally looking for fouls such as late hits, illegal offensive screens, interference, and crease violations, which tend to occur away from the ball. </a:t>
            </a:r>
            <a:endParaRPr lang="en-US" dirty="0">
              <a:cs typeface="Calibri"/>
            </a:endParaRPr>
          </a:p>
          <a:p>
            <a:pPr marL="171450" indent="-171450">
              <a:spcBef>
                <a:spcPct val="20000"/>
              </a:spcBef>
              <a:buFont typeface="Arial" panose="020B0604020202020204" pitchFamily="34" charset="0"/>
              <a:buChar char="•"/>
            </a:pPr>
            <a:r>
              <a:rPr lang="en-US" dirty="0"/>
              <a:t>All officials must pay constant attention to their positioning.</a:t>
            </a:r>
          </a:p>
          <a:p>
            <a:pPr marL="171450" indent="-171450">
              <a:spcBef>
                <a:spcPct val="20000"/>
              </a:spcBef>
              <a:buFont typeface="Arial" panose="020B0604020202020204" pitchFamily="34" charset="0"/>
              <a:buChar char="•"/>
            </a:pPr>
            <a:r>
              <a:rPr lang="en-US" dirty="0"/>
              <a:t>They should keep their eyes on the field &amp; avoid turning their backs to the goal and the play.</a:t>
            </a:r>
          </a:p>
          <a:p>
            <a:pPr marL="171450" indent="-171450">
              <a:spcBef>
                <a:spcPct val="20000"/>
              </a:spcBef>
              <a:buFont typeface="Arial" panose="020B0604020202020204" pitchFamily="34" charset="0"/>
              <a:buChar char="•"/>
            </a:pPr>
            <a:r>
              <a:rPr lang="en-US" dirty="0"/>
              <a:t>If there is any doubt who is the ON or OFF official, communicate verbally or by pointing.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28</a:t>
            </a:fld>
            <a:endParaRPr lang="en-US"/>
          </a:p>
        </p:txBody>
      </p:sp>
    </p:spTree>
    <p:extLst>
      <p:ext uri="{BB962C8B-B14F-4D97-AF65-F5344CB8AC3E}">
        <p14:creationId xmlns:p14="http://schemas.microsoft.com/office/powerpoint/2010/main" val="2606672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GOAL SCORED &amp; ENSUING FACEOFF</a:t>
            </a:r>
          </a:p>
          <a:p>
            <a:pPr marL="171450" indent="-171450">
              <a:buFont typeface="Arial" panose="020B0604020202020204" pitchFamily="34" charset="0"/>
              <a:buChar char="•"/>
            </a:pPr>
            <a:r>
              <a:rPr lang="en-US" b="0"/>
              <a:t>Animated proper procedure for goal scored coverage and faceoff</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29</a:t>
            </a:fld>
            <a:endParaRPr lang="en-US"/>
          </a:p>
        </p:txBody>
      </p:sp>
    </p:spTree>
    <p:extLst>
      <p:ext uri="{BB962C8B-B14F-4D97-AF65-F5344CB8AC3E}">
        <p14:creationId xmlns:p14="http://schemas.microsoft.com/office/powerpoint/2010/main" val="149224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a:t>THE MISSION OF OUR MECHANICS</a:t>
            </a:r>
          </a:p>
          <a:p>
            <a:pPr defTabSz="931723">
              <a:defRPr/>
            </a:pPr>
            <a:r>
              <a:rPr lang="en-US"/>
              <a:t>Mechanics put officials in the best position to make the necessary calls to keep the game </a:t>
            </a:r>
            <a:r>
              <a:rPr lang="en-US" b="1"/>
              <a:t>safe</a:t>
            </a:r>
            <a:r>
              <a:rPr lang="en-US"/>
              <a:t> and </a:t>
            </a:r>
            <a:r>
              <a:rPr lang="en-US" b="1"/>
              <a:t>fair</a:t>
            </a:r>
            <a:r>
              <a:rPr lang="en-US"/>
              <a:t> by using methods that are easily applied in a consistent manner.</a:t>
            </a:r>
          </a:p>
          <a:p>
            <a:pPr marL="171450" indent="-171450" defTabSz="931723">
              <a:buFont typeface="Arial" panose="020B0604020202020204" pitchFamily="34" charset="0"/>
              <a:buChar char="•"/>
              <a:defRPr/>
            </a:pPr>
            <a:r>
              <a:rPr lang="en-US" b="1"/>
              <a:t>Position </a:t>
            </a:r>
            <a:r>
              <a:rPr lang="en-US"/>
              <a:t>– The best spot to be in for most game situations. Hustling to your next spot is one of the best ways to show the clinicians that you are focused on the game and giving your maximum effort.</a:t>
            </a:r>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Consistency </a:t>
            </a:r>
            <a:r>
              <a:rPr lang="en-US"/>
              <a:t>– Endeavor to make the same calls on each half of the field from the first whistle till the last. Communication with your partner is essential to crew consistency for an entire game.</a:t>
            </a:r>
            <a:endParaRPr lang="en-US" b="1"/>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Fairness </a:t>
            </a:r>
            <a:r>
              <a:rPr lang="en-US"/>
              <a:t>– Your technical foul knowledge and game awareness factor heavily in a fair game. Address issues that unfairly give a team an advantage.</a:t>
            </a:r>
            <a:endParaRPr lang="en-US" b="1"/>
          </a:p>
          <a:p>
            <a:pPr marL="171450" indent="-171450" defTabSz="931723">
              <a:buFont typeface="Arial" panose="020B0604020202020204" pitchFamily="34" charset="0"/>
              <a:buChar char="•"/>
              <a:defRPr/>
            </a:pPr>
            <a:r>
              <a:rPr lang="en-US" b="1"/>
              <a:t>Safety</a:t>
            </a:r>
            <a:r>
              <a:rPr lang="en-US"/>
              <a:t> – Priority number one for all officials in every game. Make the necessary safety calls when you see them.</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37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OVER AND BACK RESTART POSITIONING</a:t>
            </a:r>
          </a:p>
          <a:p>
            <a:pPr marL="171450" indent="-171450">
              <a:buFont typeface="Arial" panose="020B0604020202020204" pitchFamily="34" charset="0"/>
              <a:buChar char="•"/>
            </a:pPr>
            <a:r>
              <a:rPr lang="en-US" b="0">
                <a:cs typeface="Calibri"/>
              </a:rPr>
              <a:t>Trail whistles the play dead, then takes off as new lead for the GLE</a:t>
            </a:r>
          </a:p>
          <a:p>
            <a:pPr marL="171450" indent="-171450">
              <a:buFont typeface="Arial" panose="020B0604020202020204" pitchFamily="34" charset="0"/>
              <a:buChar char="•"/>
            </a:pPr>
            <a:r>
              <a:rPr lang="en-US" b="0">
                <a:cs typeface="Calibri"/>
              </a:rPr>
              <a:t>New Trail restarts play when player is ready at midfield</a:t>
            </a:r>
          </a:p>
          <a:p>
            <a:pPr marL="171450" indent="-171450">
              <a:buFont typeface="Arial" panose="020B0604020202020204" pitchFamily="34" charset="0"/>
              <a:buChar char="•"/>
            </a:pPr>
            <a:endParaRPr lang="en-US" b="0">
              <a:cs typeface="Calibri"/>
            </a:endParaRPr>
          </a:p>
        </p:txBody>
      </p:sp>
      <p:sp>
        <p:nvSpPr>
          <p:cNvPr id="4" name="Slide Number Placeholder 3"/>
          <p:cNvSpPr>
            <a:spLocks noGrp="1"/>
          </p:cNvSpPr>
          <p:nvPr>
            <p:ph type="sldNum" sz="quarter" idx="5"/>
          </p:nvPr>
        </p:nvSpPr>
        <p:spPr/>
        <p:txBody>
          <a:bodyPr/>
          <a:lstStyle/>
          <a:p>
            <a:fld id="{2D8B6CF3-BEE5-4B94-91BF-B83C8C129F75}" type="slidenum">
              <a:rPr lang="en-US" smtClean="0"/>
              <a:t>30</a:t>
            </a:fld>
            <a:endParaRPr lang="en-US"/>
          </a:p>
        </p:txBody>
      </p:sp>
    </p:spTree>
    <p:extLst>
      <p:ext uri="{BB962C8B-B14F-4D97-AF65-F5344CB8AC3E}">
        <p14:creationId xmlns:p14="http://schemas.microsoft.com/office/powerpoint/2010/main" val="388516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SETTLED PLAY – WHO IS RESTARTING?</a:t>
            </a:r>
          </a:p>
          <a:p>
            <a:pPr marL="171450" indent="-171450">
              <a:buFont typeface="Arial" panose="020B0604020202020204" pitchFamily="34" charset="0"/>
              <a:buChar char="•"/>
            </a:pPr>
            <a:r>
              <a:rPr lang="en-US"/>
              <a:t>Which line was crossed?</a:t>
            </a:r>
          </a:p>
          <a:p>
            <a:pPr marL="171450" indent="-171450">
              <a:buFont typeface="Arial" panose="020B0604020202020204" pitchFamily="34" charset="0"/>
              <a:buChar char="•"/>
            </a:pPr>
            <a:r>
              <a:rPr lang="en-US"/>
              <a:t>Where is everyone going?</a:t>
            </a:r>
          </a:p>
          <a:p>
            <a:pPr marL="171450" indent="-171450">
              <a:buFont typeface="Arial" panose="020B0604020202020204" pitchFamily="34" charset="0"/>
              <a:buChar char="•"/>
            </a:pPr>
            <a:r>
              <a:rPr lang="en-US"/>
              <a:t>Walk through these scenarios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31</a:t>
            </a:fld>
            <a:endParaRPr lang="en-US"/>
          </a:p>
        </p:txBody>
      </p:sp>
    </p:spTree>
    <p:extLst>
      <p:ext uri="{BB962C8B-B14F-4D97-AF65-F5344CB8AC3E}">
        <p14:creationId xmlns:p14="http://schemas.microsoft.com/office/powerpoint/2010/main" val="1138922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DEEP RESTARTS ACROSS THE FIELD</a:t>
            </a:r>
          </a:p>
          <a:p>
            <a:pPr marL="171450" indent="-171450">
              <a:buFont typeface="Arial" panose="020B0604020202020204" pitchFamily="34" charset="0"/>
              <a:buChar char="•"/>
            </a:pPr>
            <a:r>
              <a:rPr lang="en-US" b="0"/>
              <a:t>Discuss ready relay from Trail to New Lead</a:t>
            </a:r>
          </a:p>
          <a:p>
            <a:pPr marL="171450" indent="-171450">
              <a:buFont typeface="Arial" panose="020B0604020202020204" pitchFamily="34" charset="0"/>
              <a:buChar char="•"/>
            </a:pPr>
            <a:r>
              <a:rPr lang="en-US" b="0"/>
              <a:t>Discuss signaling for new lead to let trail know when player is on field</a:t>
            </a:r>
          </a:p>
          <a:p>
            <a:pPr marL="171450" indent="-171450">
              <a:buFont typeface="Arial" panose="020B0604020202020204" pitchFamily="34" charset="0"/>
              <a:buChar char="•"/>
            </a:pPr>
            <a:r>
              <a:rPr lang="en-US" b="0"/>
              <a:t>Discuss “Double Line” concept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32</a:t>
            </a:fld>
            <a:endParaRPr lang="en-US"/>
          </a:p>
        </p:txBody>
      </p:sp>
    </p:spTree>
    <p:extLst>
      <p:ext uri="{BB962C8B-B14F-4D97-AF65-F5344CB8AC3E}">
        <p14:creationId xmlns:p14="http://schemas.microsoft.com/office/powerpoint/2010/main" val="2880781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BALL ON DEFENSIVE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2 Lines apart concept</a:t>
            </a:r>
            <a:endParaRPr lang="en-US" sz="1200" b="0">
              <a:solidFill>
                <a:srgbClr val="C00000"/>
              </a:solidFill>
              <a:latin typeface="Obvia" panose="02000503040000020004" pitchFamily="50"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33</a:t>
            </a:fld>
            <a:endParaRPr lang="en-US"/>
          </a:p>
        </p:txBody>
      </p:sp>
    </p:spTree>
    <p:extLst>
      <p:ext uri="{BB962C8B-B14F-4D97-AF65-F5344CB8AC3E}">
        <p14:creationId xmlns:p14="http://schemas.microsoft.com/office/powerpoint/2010/main" val="787256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BALL ON OFFENSIVE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Lead already GLE</a:t>
            </a:r>
            <a:endParaRPr lang="en-US" sz="1200" b="0">
              <a:solidFill>
                <a:srgbClr val="C00000"/>
              </a:solidFill>
              <a:latin typeface="Obvia" panose="02000503040000020004" pitchFamily="50"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34</a:t>
            </a:fld>
            <a:endParaRPr lang="en-US"/>
          </a:p>
        </p:txBody>
      </p:sp>
    </p:spTree>
    <p:extLst>
      <p:ext uri="{BB962C8B-B14F-4D97-AF65-F5344CB8AC3E}">
        <p14:creationId xmlns:p14="http://schemas.microsoft.com/office/powerpoint/2010/main" val="1391476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ENDLINE RESTART AFTER SHOT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New Lead hustles to midfield and then to far restraining line</a:t>
            </a:r>
          </a:p>
          <a:p>
            <a:pPr marL="171450" indent="-171450">
              <a:buFont typeface="Arial" panose="020B0604020202020204" pitchFamily="34" charset="0"/>
              <a:buChar char="•"/>
            </a:pPr>
            <a:r>
              <a:rPr lang="en-US"/>
              <a:t>New Trail blows whistle as soon as player is ready (do not wait for partners)</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54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FASTBREAK TO OPPOSITE END</a:t>
            </a:r>
          </a:p>
          <a:p>
            <a:pPr marL="0" indent="0">
              <a:buNone/>
            </a:pPr>
            <a:r>
              <a:rPr lang="en-US" b="1"/>
              <a:t>New Lead Official:</a:t>
            </a:r>
            <a:endParaRPr lang="en-US"/>
          </a:p>
          <a:p>
            <a:pPr marL="183359" lvl="0" indent="-174698">
              <a:buFont typeface="Arial" panose="020B0604020202020204" pitchFamily="34" charset="0"/>
              <a:buChar char="•"/>
            </a:pPr>
            <a:r>
              <a:rPr lang="en-US"/>
              <a:t>Sprint to cover your goal. Allow your partner to pick up the offside</a:t>
            </a:r>
          </a:p>
          <a:p>
            <a:pPr marL="183359" lvl="0" indent="-174698">
              <a:buFont typeface="Arial" panose="020B0604020202020204" pitchFamily="34" charset="0"/>
              <a:buChar char="•"/>
            </a:pPr>
            <a:r>
              <a:rPr lang="en-US"/>
              <a:t>Has the 10-second count when ball crosses midfield</a:t>
            </a:r>
          </a:p>
          <a:p>
            <a:pPr marL="0" indent="0">
              <a:buNone/>
            </a:pPr>
            <a:r>
              <a:rPr lang="en-US" b="1"/>
              <a:t>Note:</a:t>
            </a:r>
            <a:r>
              <a:rPr lang="en-US"/>
              <a:t> </a:t>
            </a:r>
            <a:r>
              <a:rPr lang="en-US" i="0"/>
              <a:t>You may need to keep your eyes on the shooter if your Trail official is not yet in position. </a:t>
            </a:r>
          </a:p>
          <a:p>
            <a:endParaRPr lang="en-US"/>
          </a:p>
          <a:p>
            <a:pPr marL="0" indent="0">
              <a:buNone/>
            </a:pPr>
            <a:r>
              <a:rPr lang="en-US" b="1"/>
              <a:t>New Trail Official:</a:t>
            </a:r>
            <a:endParaRPr lang="en-US"/>
          </a:p>
          <a:p>
            <a:pPr marL="183359" lvl="0" indent="-174698">
              <a:buFont typeface="Arial" panose="020B0604020202020204" pitchFamily="34" charset="0"/>
              <a:buChar char="•"/>
            </a:pPr>
            <a:r>
              <a:rPr lang="en-US"/>
              <a:t>Has the 4-second crease count and 20-second clearing count</a:t>
            </a:r>
          </a:p>
          <a:p>
            <a:pPr marL="183359" lvl="0" indent="-174698">
              <a:buFont typeface="Arial" panose="020B0604020202020204" pitchFamily="34" charset="0"/>
              <a:buChar char="•"/>
            </a:pPr>
            <a:r>
              <a:rPr lang="en-US"/>
              <a:t>Make sure all additional action has ceased and then hustle to your position</a:t>
            </a:r>
          </a:p>
          <a:p>
            <a:pPr marL="183359" lvl="0" indent="-174698">
              <a:buFont typeface="Arial" panose="020B0604020202020204" pitchFamily="34" charset="0"/>
              <a:buChar char="•"/>
            </a:pPr>
            <a:r>
              <a:rPr lang="en-US"/>
              <a:t>Count forward when determining offside</a:t>
            </a:r>
          </a:p>
          <a:p>
            <a:endParaRPr lang="en-US"/>
          </a:p>
          <a:p>
            <a:pPr marL="0" indent="0">
              <a:buNone/>
            </a:pPr>
            <a:r>
              <a:rPr lang="en-US" b="1"/>
              <a:t>Note: </a:t>
            </a:r>
            <a:r>
              <a:rPr lang="en-US"/>
              <a:t>Do not leave your partner hanging. Hustle to your next position and tell your partner. It is a one-person game during a fast break until the Trail gets into position.</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314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PENALTY RELAYS</a:t>
            </a:r>
          </a:p>
          <a:p>
            <a:pPr marL="171450" indent="-171450">
              <a:buFont typeface="Arial" panose="020B0604020202020204" pitchFamily="34" charset="0"/>
              <a:buChar char="•"/>
            </a:pPr>
            <a:r>
              <a:rPr lang="en-US">
                <a:cs typeface="Calibri"/>
              </a:rPr>
              <a:t>Discussion about relay to partners, then table</a:t>
            </a:r>
          </a:p>
          <a:p>
            <a:pPr marL="171450" indent="-171450">
              <a:buFont typeface="Arial" panose="020B0604020202020204" pitchFamily="34" charset="0"/>
              <a:buChar char="•"/>
            </a:pPr>
            <a:r>
              <a:rPr lang="en-US">
                <a:cs typeface="Calibri"/>
              </a:rPr>
              <a:t>Practice with the class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37</a:t>
            </a:fld>
            <a:endParaRPr lang="en-US"/>
          </a:p>
        </p:txBody>
      </p:sp>
    </p:spTree>
    <p:extLst>
      <p:ext uri="{BB962C8B-B14F-4D97-AF65-F5344CB8AC3E}">
        <p14:creationId xmlns:p14="http://schemas.microsoft.com/office/powerpoint/2010/main" val="205194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PENALTY RELAYS</a:t>
            </a:r>
          </a:p>
          <a:p>
            <a:pPr marL="171450" indent="-171450">
              <a:buFont typeface="Arial" panose="020B0604020202020204" pitchFamily="34" charset="0"/>
              <a:buChar char="•"/>
            </a:pPr>
            <a:r>
              <a:rPr lang="en-US" dirty="0"/>
              <a:t>Animated replay</a:t>
            </a:r>
          </a:p>
          <a:p>
            <a:pPr marL="171450" indent="-171450">
              <a:buFont typeface="Arial" panose="020B0604020202020204" pitchFamily="34" charset="0"/>
              <a:buChar char="•"/>
            </a:pPr>
            <a:r>
              <a:rPr lang="en-US" dirty="0"/>
              <a:t>Discuss getting field ready while penalty is reported</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534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PENALTY RELAYS</a:t>
            </a:r>
          </a:p>
          <a:p>
            <a:pPr marL="171450" indent="-171450">
              <a:buFont typeface="Arial" panose="020B0604020202020204" pitchFamily="34" charset="0"/>
              <a:buChar char="•"/>
            </a:pPr>
            <a:r>
              <a:rPr lang="en-US" dirty="0">
                <a:cs typeface="Calibri"/>
              </a:rPr>
              <a:t>Watch Videos</a:t>
            </a:r>
          </a:p>
          <a:p>
            <a:pPr marL="171450" indent="-171450">
              <a:buFont typeface="Arial" panose="020B0604020202020204" pitchFamily="34" charset="0"/>
              <a:buChar char="•"/>
            </a:pPr>
            <a:r>
              <a:rPr lang="en-US" dirty="0">
                <a:cs typeface="Calibri"/>
              </a:rPr>
              <a:t>1 Click for each after each is done</a:t>
            </a:r>
          </a:p>
          <a:p>
            <a:pPr marL="171450" indent="-171450">
              <a:buFont typeface="Arial" panose="020B0604020202020204" pitchFamily="34" charset="0"/>
              <a:buChar char="•"/>
            </a:pPr>
            <a:r>
              <a:rPr lang="en-US" dirty="0">
                <a:cs typeface="Calibri"/>
              </a:rPr>
              <a:t>Have participants practice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39</a:t>
            </a:fld>
            <a:endParaRPr lang="en-US"/>
          </a:p>
        </p:txBody>
      </p:sp>
    </p:spTree>
    <p:extLst>
      <p:ext uri="{BB962C8B-B14F-4D97-AF65-F5344CB8AC3E}">
        <p14:creationId xmlns:p14="http://schemas.microsoft.com/office/powerpoint/2010/main" val="182674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CLEAR MECHANICS ARE IMPORTANT</a:t>
            </a:r>
          </a:p>
          <a:p>
            <a:pPr marL="171450" indent="-171450">
              <a:buFont typeface="Arial" panose="020B0604020202020204" pitchFamily="34" charset="0"/>
              <a:buChar char="•"/>
            </a:pPr>
            <a:r>
              <a:rPr lang="en-US"/>
              <a:t>Mechanics are officials’ main form of communication to:</a:t>
            </a:r>
          </a:p>
          <a:p>
            <a:pPr marL="628650" lvl="1" indent="-171450">
              <a:buFont typeface="Arial" panose="020B0604020202020204" pitchFamily="34" charset="0"/>
              <a:buChar char="•"/>
            </a:pPr>
            <a:r>
              <a:rPr lang="en-US"/>
              <a:t>Players</a:t>
            </a:r>
          </a:p>
          <a:p>
            <a:pPr marL="628650" lvl="1" indent="-171450">
              <a:buFont typeface="Arial" panose="020B0604020202020204" pitchFamily="34" charset="0"/>
              <a:buChar char="•"/>
            </a:pPr>
            <a:r>
              <a:rPr lang="en-US"/>
              <a:t>Coaches</a:t>
            </a:r>
          </a:p>
          <a:p>
            <a:pPr marL="628650" lvl="1" indent="-171450">
              <a:buFont typeface="Arial" panose="020B0604020202020204" pitchFamily="34" charset="0"/>
              <a:buChar char="•"/>
            </a:pPr>
            <a:r>
              <a:rPr lang="en-US"/>
              <a:t>Fans.</a:t>
            </a:r>
          </a:p>
          <a:p>
            <a:pPr marL="171450" lvl="0" indent="-171450">
              <a:buFont typeface="Arial" panose="020B0604020202020204" pitchFamily="34" charset="0"/>
              <a:buChar char="•"/>
            </a:pPr>
            <a:r>
              <a:rPr lang="en-US"/>
              <a:t>We need to be clear, concise and consistent.</a:t>
            </a:r>
          </a:p>
          <a:p>
            <a:pPr marL="171450" indent="-171450">
              <a:buFont typeface="Arial" panose="020B0604020202020204" pitchFamily="34" charset="0"/>
              <a:buChar char="•"/>
            </a:pPr>
            <a:r>
              <a:rPr lang="en-US"/>
              <a:t>When officials use clear, concise and consistent mechanics coaches know what is happening and is one less thing they will get uneasy about.</a:t>
            </a:r>
          </a:p>
          <a:p>
            <a:pPr marL="171450" indent="-171450">
              <a:buFont typeface="Arial" panose="020B0604020202020204" pitchFamily="34" charset="0"/>
              <a:buChar char="•"/>
            </a:pPr>
            <a:r>
              <a:rPr lang="en-US"/>
              <a:t>Communication is your first line of defense.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4</a:t>
            </a:fld>
            <a:endParaRPr lang="en-US"/>
          </a:p>
        </p:txBody>
      </p:sp>
    </p:spTree>
    <p:extLst>
      <p:ext uri="{BB962C8B-B14F-4D97-AF65-F5344CB8AC3E}">
        <p14:creationId xmlns:p14="http://schemas.microsoft.com/office/powerpoint/2010/main" val="4057492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CORRECTING MISTAKES BY OFFICIALS</a:t>
            </a:r>
          </a:p>
          <a:p>
            <a:pPr marL="171450" indent="-171450">
              <a:buFont typeface="Arial" panose="020B0604020202020204" pitchFamily="34" charset="0"/>
              <a:buChar char="•"/>
            </a:pPr>
            <a:r>
              <a:rPr lang="en-US" b="0">
                <a:cs typeface="Calibri"/>
              </a:rPr>
              <a:t>You WILL make mistakes, we ALL do</a:t>
            </a:r>
          </a:p>
          <a:p>
            <a:pPr marL="171450" indent="-171450">
              <a:buFont typeface="Arial" panose="020B0604020202020204" pitchFamily="34" charset="0"/>
              <a:buChar char="•"/>
            </a:pPr>
            <a:r>
              <a:rPr lang="en-US" sz="1200">
                <a:latin typeface="Acumin Pro Condensed"/>
                <a:cs typeface="Helvetica"/>
              </a:rPr>
              <a:t>Acknowledge the mistake (pointing the wrong direction, error in penalty enforcement)</a:t>
            </a:r>
          </a:p>
          <a:p>
            <a:pPr marL="171450" indent="-171450">
              <a:buFont typeface="Arial" panose="020B0604020202020204" pitchFamily="34" charset="0"/>
              <a:buChar char="•"/>
            </a:pPr>
            <a:r>
              <a:rPr lang="en-US" sz="1200">
                <a:latin typeface="Acumin Pro Condensed"/>
                <a:cs typeface="Helvetica"/>
              </a:rPr>
              <a:t>Allow both coaches an opportunity to understand what the correct call</a:t>
            </a:r>
          </a:p>
          <a:p>
            <a:pPr marL="171450" indent="-171450">
              <a:buFont typeface="Arial" panose="020B0604020202020204" pitchFamily="34" charset="0"/>
              <a:buChar char="•"/>
            </a:pPr>
            <a:r>
              <a:rPr lang="en-US" sz="1200">
                <a:latin typeface="Acumin Pro Condensed"/>
                <a:cs typeface="Helvetica"/>
              </a:rPr>
              <a:t>Allow the teams to have the correct players on the field for the situation</a:t>
            </a:r>
          </a:p>
          <a:p>
            <a:pPr marL="171450" indent="-171450">
              <a:buFont typeface="Arial" panose="020B0604020202020204" pitchFamily="34" charset="0"/>
              <a:buChar char="•"/>
            </a:pPr>
            <a:r>
              <a:rPr lang="en-US" sz="1200">
                <a:latin typeface="Acumin Pro Condensed"/>
                <a:cs typeface="Helvetica"/>
              </a:rPr>
              <a:t>Only restart play when both coaches acknowledge they have the correct players on the field for the situation and let everyone know where play will be starting.</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93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END OF GAME</a:t>
            </a:r>
          </a:p>
          <a:p>
            <a:pPr marL="171450" indent="-171450">
              <a:buFont typeface="Arial" panose="020B0604020202020204" pitchFamily="34" charset="0"/>
              <a:buChar char="•"/>
            </a:pPr>
            <a:r>
              <a:rPr lang="en-US">
                <a:latin typeface="Acumin Pro" panose="020B0504020202020204" pitchFamily="34" charset="0"/>
                <a:cs typeface="Calibri"/>
              </a:rPr>
              <a:t>Game management</a:t>
            </a:r>
            <a:endParaRPr lang="en-US" sz="1200">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It's recommended to have an end of game exit strategy.</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Some areas require an official to sign the scorebook.</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The official's responsibilities end when we leave the immediate playing facility, NFHS Rule 2, Sect. 6, Art.1.</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The bench side official can approve the score and pick up any gear from the table area then meet the far side official to professionally exit the playing field.</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Acknowledging the coaches with a wave is ok. It is not required to shake hands with coaches or players. </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344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a:t>KAHOOT </a:t>
            </a:r>
            <a:r>
              <a:rPr lang="en-US" b="0"/>
              <a:t>(</a:t>
            </a:r>
            <a:r>
              <a:rPr lang="en-US"/>
              <a:t>You need to be connected to the internet to Play Kahoot!)</a:t>
            </a:r>
            <a:endParaRPr lang="en-US" b="1"/>
          </a:p>
          <a:p>
            <a:pPr marL="181225" indent="-181225">
              <a:buFont typeface="Arial" panose="020B0604020202020204" pitchFamily="34" charset="0"/>
              <a:buChar char="•"/>
            </a:pPr>
            <a:r>
              <a:rPr lang="en-US"/>
              <a:t>Practice this before the class starts</a:t>
            </a:r>
          </a:p>
          <a:p>
            <a:pPr marL="181225" indent="-181225">
              <a:buFont typeface="Arial" panose="020B0604020202020204" pitchFamily="34" charset="0"/>
              <a:buChar char="•"/>
            </a:pPr>
            <a:r>
              <a:rPr lang="en-US"/>
              <a:t>Open the link and have it sitting in a browser window waiting</a:t>
            </a:r>
          </a:p>
          <a:p>
            <a:pPr marL="181225" indent="-181225">
              <a:buFont typeface="Arial" panose="020B0604020202020204" pitchFamily="34" charset="0"/>
              <a:buChar char="•"/>
            </a:pPr>
            <a:r>
              <a:rPr lang="en-US"/>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THANK YOU TO THE MEMBERS OF THE</a:t>
            </a:r>
          </a:p>
          <a:p>
            <a:r>
              <a:rPr lang="en-US" b="1" dirty="0"/>
              <a:t>2024 MENS OFFICIAL’S EDUCATION DEVELOPMENT TEAM</a:t>
            </a:r>
            <a:endParaRPr lang="en-US" b="1" dirty="0">
              <a:ea typeface="Calibri"/>
              <a:cs typeface="Calibri"/>
            </a:endParaRPr>
          </a:p>
        </p:txBody>
      </p:sp>
    </p:spTree>
    <p:extLst>
      <p:ext uri="{BB962C8B-B14F-4D97-AF65-F5344CB8AC3E}">
        <p14:creationId xmlns:p14="http://schemas.microsoft.com/office/powerpoint/2010/main" val="391450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CONSIDERATIONS</a:t>
            </a:r>
          </a:p>
          <a:p>
            <a:pPr marL="171450" indent="-171450">
              <a:buFont typeface="Arial" panose="020B0604020202020204" pitchFamily="34" charset="0"/>
              <a:buChar char="•"/>
            </a:pPr>
            <a:r>
              <a:rPr lang="en-US" b="0"/>
              <a:t>Your success will be determined by understanding what you bring to the table</a:t>
            </a:r>
          </a:p>
          <a:p>
            <a:pPr marL="628650" lvl="1" indent="-171450">
              <a:buFont typeface="Arial" panose="020B0604020202020204" pitchFamily="34" charset="0"/>
              <a:buChar char="•"/>
            </a:pPr>
            <a:r>
              <a:rPr lang="en-US" b="0"/>
              <a:t>Are you in shape?</a:t>
            </a:r>
          </a:p>
          <a:p>
            <a:pPr marL="628650" lvl="1" indent="-171450">
              <a:buFont typeface="Arial" panose="020B0604020202020204" pitchFamily="34" charset="0"/>
              <a:buChar char="•"/>
            </a:pPr>
            <a:r>
              <a:rPr lang="en-US" b="0"/>
              <a:t>Are you older or younger?</a:t>
            </a:r>
          </a:p>
          <a:p>
            <a:pPr marL="628650" lvl="1" indent="-171450">
              <a:buFont typeface="Arial" panose="020B0604020202020204" pitchFamily="34" charset="0"/>
              <a:buChar char="•"/>
            </a:pPr>
            <a:r>
              <a:rPr lang="en-US" b="0"/>
              <a:t>Are you a good communicator?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5</a:t>
            </a:fld>
            <a:endParaRPr lang="en-US"/>
          </a:p>
        </p:txBody>
      </p:sp>
    </p:spTree>
    <p:extLst>
      <p:ext uri="{BB962C8B-B14F-4D97-AF65-F5344CB8AC3E}">
        <p14:creationId xmlns:p14="http://schemas.microsoft.com/office/powerpoint/2010/main" val="142404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POSITIONING</a:t>
            </a:r>
          </a:p>
          <a:p>
            <a:pPr marL="171450" indent="-171450">
              <a:buFont typeface="Arial" panose="020B0604020202020204" pitchFamily="34" charset="0"/>
              <a:buChar char="•"/>
            </a:pPr>
            <a:r>
              <a:rPr lang="en-US" b="0"/>
              <a:t>Ball Location – This will determine how close you are to the play, the crease or the midline</a:t>
            </a:r>
          </a:p>
          <a:p>
            <a:pPr marL="171450" indent="-171450">
              <a:buFont typeface="Arial" panose="020B0604020202020204" pitchFamily="34" charset="0"/>
              <a:buChar char="•"/>
            </a:pPr>
            <a:r>
              <a:rPr lang="en-US" b="0"/>
              <a:t>On and Off Ball – When do we transition from “on-ball” to “off-ball”?</a:t>
            </a:r>
          </a:p>
          <a:p>
            <a:pPr marL="171450" indent="-171450">
              <a:buFont typeface="Arial" panose="020B0604020202020204" pitchFamily="34" charset="0"/>
              <a:buChar char="•"/>
            </a:pPr>
            <a:r>
              <a:rPr lang="en-US" b="0"/>
              <a:t>Anticipation – Over and back, shots</a:t>
            </a:r>
          </a:p>
          <a:p>
            <a:pPr marL="171450" indent="-171450">
              <a:buFont typeface="Arial" panose="020B0604020202020204" pitchFamily="34" charset="0"/>
              <a:buChar char="•"/>
            </a:pPr>
            <a:r>
              <a:rPr lang="en-US" b="0"/>
              <a:t>Partner – Does my trail have eyes on the goal if I go to the endline as Lead?</a:t>
            </a:r>
          </a:p>
          <a:p>
            <a:pPr marL="171450" indent="-171450">
              <a:buFont typeface="Arial" panose="020B0604020202020204" pitchFamily="34" charset="0"/>
              <a:buChar char="•"/>
            </a:pPr>
            <a:r>
              <a:rPr lang="en-US" b="0"/>
              <a:t>Vision – Am I “inside” of the play getting “light-housed” or am I “yo-yo-</a:t>
            </a:r>
            <a:r>
              <a:rPr lang="en-US" b="0" err="1"/>
              <a:t>ing</a:t>
            </a:r>
            <a:r>
              <a:rPr lang="en-US" b="0"/>
              <a:t>” in and out as needed?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6</a:t>
            </a:fld>
            <a:endParaRPr lang="en-US"/>
          </a:p>
        </p:txBody>
      </p:sp>
    </p:spTree>
    <p:extLst>
      <p:ext uri="{BB962C8B-B14F-4D97-AF65-F5344CB8AC3E}">
        <p14:creationId xmlns:p14="http://schemas.microsoft.com/office/powerpoint/2010/main" val="414741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PRE-GAME MECHANICS</a:t>
            </a:r>
          </a:p>
          <a:p>
            <a:pPr marL="171450" indent="-171450">
              <a:buFont typeface="Arial" panose="020B0604020202020204" pitchFamily="34" charset="0"/>
              <a:buChar char="•"/>
            </a:pPr>
            <a:r>
              <a:rPr lang="en-US" b="0"/>
              <a:t>You establish your credibility when you take care if your pre-game duties</a:t>
            </a:r>
          </a:p>
          <a:p>
            <a:pPr marL="171450" indent="-171450">
              <a:buFont typeface="Arial" panose="020B0604020202020204" pitchFamily="34" charset="0"/>
              <a:buChar char="•"/>
            </a:pPr>
            <a:r>
              <a:rPr lang="en-US" b="0"/>
              <a:t>Your interactions with the various game stakeholders will determine your level of success during the game</a:t>
            </a:r>
          </a:p>
          <a:p>
            <a:pPr marL="171450" indent="-171450">
              <a:buFont typeface="Arial" panose="020B0604020202020204" pitchFamily="34" charset="0"/>
              <a:buChar char="•"/>
            </a:pPr>
            <a:r>
              <a:rPr lang="en-US" b="0"/>
              <a:t>Don’t minimize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7</a:t>
            </a:fld>
            <a:endParaRPr lang="en-US"/>
          </a:p>
        </p:txBody>
      </p:sp>
    </p:spTree>
    <p:extLst>
      <p:ext uri="{BB962C8B-B14F-4D97-AF65-F5344CB8AC3E}">
        <p14:creationId xmlns:p14="http://schemas.microsoft.com/office/powerpoint/2010/main" val="302443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a:latin typeface="Acumin Pro Condensed"/>
                <a:cs typeface="Helvetica"/>
              </a:rPr>
              <a:t>PREPARATION WITH TABLE</a:t>
            </a:r>
          </a:p>
          <a:p>
            <a:pPr marL="285750" indent="-285750">
              <a:buFont typeface="Arial" panose="020B0604020202020204" pitchFamily="34" charset="0"/>
              <a:buChar char="•"/>
            </a:pPr>
            <a:r>
              <a:rPr lang="en-US" sz="1800">
                <a:latin typeface="Acumin Pro Condensed"/>
                <a:cs typeface="Helvetica"/>
              </a:rPr>
              <a:t>The home team must provide the official timer and the official scorekeeper. </a:t>
            </a:r>
            <a:endParaRPr lang="en-US" sz="1800"/>
          </a:p>
          <a:p>
            <a:pPr marL="742950" lvl="1" indent="-285750">
              <a:buFont typeface="Arial" panose="020B0604020202020204" pitchFamily="34" charset="0"/>
              <a:buChar char="•"/>
            </a:pPr>
            <a:r>
              <a:rPr lang="en-US" sz="1800">
                <a:latin typeface="Acumin Pro Condensed"/>
                <a:cs typeface="Helvetica"/>
              </a:rPr>
              <a:t>Identify who will perform each role. </a:t>
            </a:r>
            <a:endParaRPr lang="en-US" sz="1800">
              <a:latin typeface="+mn-lt"/>
              <a:cs typeface="+mn-cs"/>
            </a:endParaRPr>
          </a:p>
          <a:p>
            <a:pPr marL="742950" lvl="1" indent="-285750">
              <a:buFont typeface="Arial" panose="020B0604020202020204" pitchFamily="34" charset="0"/>
              <a:buChar char="•"/>
            </a:pPr>
            <a:r>
              <a:rPr lang="en-US" sz="1800">
                <a:latin typeface="Acumin Pro Condensed"/>
                <a:cs typeface="Helvetica"/>
              </a:rPr>
              <a:t>Do they have experience?</a:t>
            </a:r>
          </a:p>
          <a:p>
            <a:pPr marL="742950" lvl="1" indent="-285750">
              <a:buFont typeface="Arial" panose="020B0604020202020204" pitchFamily="34" charset="0"/>
              <a:buChar char="•"/>
            </a:pPr>
            <a:r>
              <a:rPr lang="en-US" sz="1800">
                <a:latin typeface="Acumin Pro Condensed"/>
                <a:cs typeface="Helvetica"/>
              </a:rPr>
              <a:t>If they are inexperienced go over their roles and responsibilities </a:t>
            </a:r>
            <a:endParaRPr lang="en-US" sz="1800">
              <a:latin typeface="+mn-lt"/>
              <a:cs typeface="+mn-cs"/>
            </a:endParaRPr>
          </a:p>
          <a:p>
            <a:pPr marL="285750" lvl="0" indent="-285750">
              <a:buFont typeface="Arial" panose="020B0604020202020204" pitchFamily="34" charset="0"/>
              <a:buChar char="•"/>
            </a:pPr>
            <a:r>
              <a:rPr lang="en-US" sz="1800">
                <a:latin typeface="Acumin Pro Condensed"/>
                <a:cs typeface="Helvetica"/>
              </a:rPr>
              <a:t>Use the game clock for releasing penalties. </a:t>
            </a:r>
            <a:endParaRPr lang="en-US" sz="1800"/>
          </a:p>
          <a:p>
            <a:pPr marL="285750" indent="-285750">
              <a:buFont typeface="Arial" panose="020B0604020202020204" pitchFamily="34" charset="0"/>
              <a:buChar char="•"/>
            </a:pPr>
            <a:r>
              <a:rPr lang="en-US" sz="1800">
                <a:latin typeface="Acumin Pro Condensed"/>
                <a:cs typeface="Helvetica"/>
              </a:rPr>
              <a:t>What to do if there is a problem: </a:t>
            </a:r>
            <a:endParaRPr lang="en-US" sz="1800">
              <a:latin typeface="+mn-lt"/>
              <a:cs typeface="+mn-cs"/>
            </a:endParaRPr>
          </a:p>
          <a:p>
            <a:pPr marL="742950" lvl="1" indent="-285750">
              <a:buFont typeface="Arial" panose="020B0604020202020204" pitchFamily="34" charset="0"/>
              <a:buChar char="•"/>
            </a:pPr>
            <a:r>
              <a:rPr lang="en-US" sz="1800">
                <a:latin typeface="Acumin Pro Condensed"/>
                <a:cs typeface="Helvetica"/>
              </a:rPr>
              <a:t>Note who has the ball, where the ball is, and what the problem is</a:t>
            </a:r>
          </a:p>
          <a:p>
            <a:pPr marL="742950" lvl="1" indent="-285750">
              <a:buFont typeface="Arial" panose="020B0604020202020204" pitchFamily="34" charset="0"/>
              <a:buChar char="•"/>
            </a:pPr>
            <a:r>
              <a:rPr lang="en-US" sz="1800">
                <a:latin typeface="Acumin Pro Condensed"/>
                <a:cs typeface="Helvetica"/>
              </a:rPr>
              <a:t>Sound a double horn at the next dead ball</a:t>
            </a:r>
          </a:p>
          <a:p>
            <a:pPr marL="742950" lvl="1" indent="-285750">
              <a:buFont typeface="Arial" panose="020B0604020202020204" pitchFamily="34" charset="0"/>
              <a:buChar char="•"/>
            </a:pPr>
            <a:r>
              <a:rPr lang="en-US" sz="1800">
                <a:latin typeface="Acumin Pro Condensed"/>
                <a:cs typeface="Helvetica"/>
              </a:rPr>
              <a:t>The Head Referee will come to the table to sort out the problem while the Umpire keeps his eyes on the field.</a:t>
            </a:r>
            <a:endParaRPr lang="en-US" sz="180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8</a:t>
            </a:fld>
            <a:endParaRPr lang="en-US"/>
          </a:p>
        </p:txBody>
      </p:sp>
    </p:spTree>
    <p:extLst>
      <p:ext uri="{BB962C8B-B14F-4D97-AF65-F5344CB8AC3E}">
        <p14:creationId xmlns:p14="http://schemas.microsoft.com/office/powerpoint/2010/main" val="279083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Sans-Serif"/>
              <a:buNone/>
            </a:pPr>
            <a:r>
              <a:rPr lang="en-US" b="1"/>
              <a:t>PLAYER PREGAME LINE UP</a:t>
            </a:r>
          </a:p>
          <a:p>
            <a:pPr marL="171450" lvl="0" indent="-171450">
              <a:buFont typeface="Arial" panose="020B0604020202020204" pitchFamily="34" charset="0"/>
              <a:buChar char="•"/>
            </a:pPr>
            <a:r>
              <a:rPr lang="en-US"/>
              <a:t>Referee has the game ball and stands at midfield across from the Umpire &amp; Field Judge</a:t>
            </a:r>
          </a:p>
          <a:p>
            <a:pPr marL="171450" lvl="0" indent="-171450">
              <a:buFont typeface="Arial" panose="020B0604020202020204" pitchFamily="34" charset="0"/>
              <a:buChar char="•"/>
            </a:pPr>
            <a:r>
              <a:rPr lang="en-US"/>
              <a:t>Teams line up with their left shoulder to the goal they are defending.</a:t>
            </a:r>
          </a:p>
          <a:p>
            <a:pPr marL="171450" lvl="0" indent="-171450">
              <a:buFont typeface="Arial" panose="020B0604020202020204" pitchFamily="34" charset="0"/>
              <a:buChar char="•"/>
            </a:pPr>
            <a:r>
              <a:rPr lang="en-US"/>
              <a:t>The Referees should escort or guide the players to their line up positions avoiding teams from crossing through one another.</a:t>
            </a:r>
          </a:p>
          <a:p>
            <a:pPr marL="171450" lvl="0" indent="-171450">
              <a:buFont typeface="Arial" panose="020B0604020202020204" pitchFamily="34" charset="0"/>
              <a:buChar char="•"/>
            </a:pPr>
            <a:r>
              <a:rPr lang="en-US"/>
              <a:t>The Head referee introduces the Officials to the players and possibly a brief comment about sportsmanship and wishes all a good game.</a:t>
            </a:r>
          </a:p>
          <a:p>
            <a:pPr marL="171450" lvl="0" indent="-171450">
              <a:buFont typeface="Arial" panose="020B0604020202020204" pitchFamily="34" charset="0"/>
              <a:buChar char="•"/>
            </a:pPr>
            <a:r>
              <a:rPr lang="en-US"/>
              <a:t>R tells the goalkeepers to cross and shake hands, and then the same for the rest.</a:t>
            </a:r>
            <a:endParaRPr lang="en-US" baseline="0"/>
          </a:p>
          <a:p>
            <a:pPr marL="171450" lvl="0" indent="-171450">
              <a:buFont typeface="Arial" panose="020B0604020202020204" pitchFamily="34" charset="0"/>
              <a:buChar char="•"/>
            </a:pPr>
            <a:r>
              <a:rPr lang="en-US"/>
              <a:t>R becomes the faceoff official.</a:t>
            </a:r>
          </a:p>
          <a:p>
            <a:pPr marL="171450" lvl="0" indent="-171450">
              <a:buFont typeface="Arial" panose="020B0604020202020204" pitchFamily="34" charset="0"/>
              <a:buChar char="•"/>
            </a:pPr>
            <a:r>
              <a:rPr lang="en-US"/>
              <a:t>The Umpire becomes the helper/left official, placing one arm in the air until the field is set.</a:t>
            </a:r>
          </a:p>
          <a:p>
            <a:pPr marL="171450" lvl="0" indent="-171450">
              <a:buFont typeface="Arial" panose="020B0604020202020204" pitchFamily="34" charset="0"/>
              <a:buChar char="•"/>
            </a:pPr>
            <a:r>
              <a:rPr lang="en-US"/>
              <a:t>Th Field Judge becomes the Right official</a:t>
            </a:r>
          </a:p>
          <a:p>
            <a:endParaRPr lang="en-US"/>
          </a:p>
          <a:p>
            <a:pPr marL="0" indent="0">
              <a:buNone/>
            </a:pPr>
            <a:r>
              <a:rPr lang="en-US" b="1"/>
              <a:t>Note: </a:t>
            </a:r>
            <a:r>
              <a:rPr lang="en-US" i="0"/>
              <a:t>The line up is not the time to check player equipment. Make yourself available before the game for equipment</a:t>
            </a:r>
            <a:r>
              <a:rPr lang="en-US" i="0" baseline="0"/>
              <a:t> </a:t>
            </a:r>
            <a:r>
              <a:rPr lang="en-US" i="0"/>
              <a:t>checks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362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Half Field Vertical Goal Down v.1">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1412473"/>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
        <p:nvSpPr>
          <p:cNvPr id="2" name="Title 2">
            <a:extLst>
              <a:ext uri="{FF2B5EF4-FFF2-40B4-BE49-F238E27FC236}">
                <a16:creationId xmlns:a16="http://schemas.microsoft.com/office/drawing/2014/main" id="{02486E72-78CD-A555-F773-56401A9FFA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93D69857-BE14-F143-3260-9F910DC985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custDataLst>
      <p:tags r:id="rId1"/>
    </p:custDataLst>
    <p:extLst>
      <p:ext uri="{BB962C8B-B14F-4D97-AF65-F5344CB8AC3E}">
        <p14:creationId xmlns:p14="http://schemas.microsoft.com/office/powerpoint/2010/main" val="196895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ull Field">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0D31B0F-A0FB-18D7-2508-47DE851FFCC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44F838EE-EE04-9BB1-271C-06AA6C32F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pic>
        <p:nvPicPr>
          <p:cNvPr id="4" name="Picture 3" descr="Chart, box and whisker chart&#10;&#10;Description automatically generated">
            <a:extLst>
              <a:ext uri="{FF2B5EF4-FFF2-40B4-BE49-F238E27FC236}">
                <a16:creationId xmlns:a16="http://schemas.microsoft.com/office/drawing/2014/main" id="{2FD788B4-1205-074B-B7FA-7E89A30B4E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0282" y="1618216"/>
            <a:ext cx="10531434" cy="4680638"/>
          </a:xfrm>
          <a:prstGeom prst="rect">
            <a:avLst/>
          </a:prstGeom>
        </p:spPr>
      </p:pic>
    </p:spTree>
    <p:custDataLst>
      <p:tags r:id="rId1"/>
    </p:custDataLst>
    <p:extLst>
      <p:ext uri="{BB962C8B-B14F-4D97-AF65-F5344CB8AC3E}">
        <p14:creationId xmlns:p14="http://schemas.microsoft.com/office/powerpoint/2010/main" val="91822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eld Left Solo">
    <p:bg>
      <p:bgPr>
        <a:solidFill>
          <a:schemeClr val="bg1"/>
        </a:solidFill>
        <a:effectLst/>
      </p:bgPr>
    </p:bg>
    <p:spTree>
      <p:nvGrpSpPr>
        <p:cNvPr id="1" name=""/>
        <p:cNvGrpSpPr/>
        <p:nvPr/>
      </p:nvGrpSpPr>
      <p:grpSpPr>
        <a:xfrm>
          <a:off x="0" y="0"/>
          <a:ext cx="0" cy="0"/>
          <a:chOff x="0" y="0"/>
          <a:chExt cx="0" cy="0"/>
        </a:xfrm>
      </p:grpSpPr>
      <p:grpSp>
        <p:nvGrpSpPr>
          <p:cNvPr id="93" name="Group 92"/>
          <p:cNvGrpSpPr/>
          <p:nvPr userDrawn="1"/>
        </p:nvGrpSpPr>
        <p:grpSpPr>
          <a:xfrm flipH="1">
            <a:off x="2987319" y="1307505"/>
            <a:ext cx="6217361" cy="5271095"/>
            <a:chOff x="4487571" y="624396"/>
            <a:chExt cx="4506624" cy="4157154"/>
          </a:xfrm>
        </p:grpSpPr>
        <p:sp>
          <p:nvSpPr>
            <p:cNvPr id="94" name="Rectangle 93"/>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94"/>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95"/>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Shape 42"/>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41"/>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9" name="Rectangle 98"/>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101" name="Shape 35"/>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2" name="Shape 36"/>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103" name="Straight Connector 102"/>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5" name="Straight Connector 104"/>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9" name="Rectangle 108"/>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itle 2">
            <a:extLst>
              <a:ext uri="{FF2B5EF4-FFF2-40B4-BE49-F238E27FC236}">
                <a16:creationId xmlns:a16="http://schemas.microsoft.com/office/drawing/2014/main" id="{593A62FD-621F-92F5-778D-85F583EAFD25}"/>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A6C0E859-A5A1-E87E-5A87-1969FC238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9033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extLst>
      <p:ext uri="{BB962C8B-B14F-4D97-AF65-F5344CB8AC3E}">
        <p14:creationId xmlns:p14="http://schemas.microsoft.com/office/powerpoint/2010/main" val="876034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extLst>
      <p:ext uri="{BB962C8B-B14F-4D97-AF65-F5344CB8AC3E}">
        <p14:creationId xmlns:p14="http://schemas.microsoft.com/office/powerpoint/2010/main" val="35253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67296446-D626-138E-9888-313766CD19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8DA46EA7-3335-D7F1-2B0C-D24C6C22BDC5}"/>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49D1ED7-1719-0F84-87DA-F5A22D649E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D6FF70A7-66CF-E488-DD34-D59911968DB6}"/>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3C80A5CB-82EC-02FE-E394-39B662B559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3721909-F6EB-D52E-3DD5-6EC00DA2134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D2C9B9EC-83FC-2BAD-C639-AD7C060F0F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B2FB3B1-A04F-186C-6BB3-AA188417908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765289"/>
            <a:ext cx="10698480" cy="6017895"/>
          </a:xfrm>
          <a:prstGeom prst="rect">
            <a:avLst/>
          </a:prstGeom>
        </p:spPr>
      </p:pic>
      <p:sp>
        <p:nvSpPr>
          <p:cNvPr id="6" name="Title 2">
            <a:extLst>
              <a:ext uri="{FF2B5EF4-FFF2-40B4-BE49-F238E27FC236}">
                <a16:creationId xmlns:a16="http://schemas.microsoft.com/office/drawing/2014/main" id="{011F3A9A-A8C3-C926-CEE6-D9A6525A815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7" name="Picture 6" descr="Logo&#10;&#10;Description automatically generated">
            <a:extLst>
              <a:ext uri="{FF2B5EF4-FFF2-40B4-BE49-F238E27FC236}">
                <a16:creationId xmlns:a16="http://schemas.microsoft.com/office/drawing/2014/main" id="{F0620074-694F-6B5B-5B84-439171A800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descr="Chart, box and whisker chart&#10;&#10;Description automatically generated">
            <a:extLst>
              <a:ext uri="{FF2B5EF4-FFF2-40B4-BE49-F238E27FC236}">
                <a16:creationId xmlns:a16="http://schemas.microsoft.com/office/drawing/2014/main" id="{80329F95-71C8-0047-8B15-01A74CA894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282" y="1618216"/>
            <a:ext cx="10531434" cy="4680638"/>
          </a:xfrm>
          <a:prstGeom prst="rect">
            <a:avLst/>
          </a:prstGeom>
        </p:spPr>
      </p:pic>
      <p:sp>
        <p:nvSpPr>
          <p:cNvPr id="2" name="Title 2">
            <a:extLst>
              <a:ext uri="{FF2B5EF4-FFF2-40B4-BE49-F238E27FC236}">
                <a16:creationId xmlns:a16="http://schemas.microsoft.com/office/drawing/2014/main" id="{80D4A799-23E9-D03C-4C28-3248622E4F8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4" name="Picture 3" descr="Logo&#10;&#10;Description automatically generated">
            <a:extLst>
              <a:ext uri="{FF2B5EF4-FFF2-40B4-BE49-F238E27FC236}">
                <a16:creationId xmlns:a16="http://schemas.microsoft.com/office/drawing/2014/main" id="{87FF55AE-CC1F-8EE6-BF44-92BAD13AA1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extLst>
              <a:ext uri="{28A0092B-C50C-407E-A947-70E740481C1C}">
                <a14:useLocalDpi xmlns:a14="http://schemas.microsoft.com/office/drawing/2010/main" val="0"/>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ideo" Target="https://www.youtube.com/embed/5PsZ3Uxi6o8?feature=oembed" TargetMode="Externa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0.xml"/><Relationship Id="rId7" Type="http://schemas.openxmlformats.org/officeDocument/2006/relationships/image" Target="../media/image39.sv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38.png"/><Relationship Id="rId5" Type="http://schemas.openxmlformats.org/officeDocument/2006/relationships/image" Target="../media/image370.png"/><Relationship Id="rId4" Type="http://schemas.openxmlformats.org/officeDocument/2006/relationships/customXml" Target="../ink/ink1.xml"/><Relationship Id="rId9" Type="http://schemas.openxmlformats.org/officeDocument/2006/relationships/image" Target="../media/image41.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video" Target="https://www.youtube.com/embed/aKuMOhY9Hxw?feature=oembed" TargetMode="External"/><Relationship Id="rId7" Type="http://schemas.openxmlformats.org/officeDocument/2006/relationships/image" Target="../media/image49.jpeg"/><Relationship Id="rId2" Type="http://schemas.openxmlformats.org/officeDocument/2006/relationships/video" Target="https://www.youtube.com/embed/8BNmdeEiWSU?feature=oembed" TargetMode="External"/><Relationship Id="rId1" Type="http://schemas.openxmlformats.org/officeDocument/2006/relationships/video" Target="https://www.youtube.com/embed/8QdxP4Lsxds?feature=oembed" TargetMode="External"/><Relationship Id="rId6" Type="http://schemas.openxmlformats.org/officeDocument/2006/relationships/notesSlide" Target="../notesSlides/notesSlide39.xml"/><Relationship Id="rId5" Type="http://schemas.openxmlformats.org/officeDocument/2006/relationships/slideLayout" Target="../slideLayouts/slideLayout4.xml"/><Relationship Id="rId10" Type="http://schemas.openxmlformats.org/officeDocument/2006/relationships/image" Target="../media/image52.jpeg"/><Relationship Id="rId4" Type="http://schemas.openxmlformats.org/officeDocument/2006/relationships/video" Target="https://www.youtube.com/embed/bDY9Xb5tfao?feature=oembed" TargetMode="External"/><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play.kahoot.it/v2/?quizId=05ec9f8a-0ae8-4230-b02f-932a3537fc2f"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170117" y="295945"/>
            <a:ext cx="8107025" cy="954107"/>
          </a:xfrm>
          <a:prstGeom prst="rect">
            <a:avLst/>
          </a:prstGeom>
          <a:noFill/>
        </p:spPr>
        <p:txBody>
          <a:bodyPr wrap="square" lIns="91440" tIns="45720" rIns="91440" bIns="45720" rtlCol="0" anchor="t">
            <a:spAutoFit/>
          </a:bodyPr>
          <a:lstStyle/>
          <a:p>
            <a:r>
              <a:rPr lang="en-US" sz="2800" spc="600" dirty="0">
                <a:solidFill>
                  <a:schemeClr val="bg1"/>
                </a:solidFill>
                <a:latin typeface="Gobold Lowplus"/>
              </a:rPr>
              <a:t>MENS TWO-PERSON MECHANICS</a:t>
            </a:r>
            <a:endParaRPr lang="en-US" sz="2800" spc="600" dirty="0">
              <a:solidFill>
                <a:schemeClr val="bg1"/>
              </a:solidFill>
              <a:latin typeface="Gobold Lowplus" panose="02000500000000000000" pitchFamily="2" charset="0"/>
            </a:endParaRPr>
          </a:p>
          <a:p>
            <a:pPr algn="r"/>
            <a:r>
              <a:rPr lang="en-US" sz="2800" spc="600" dirty="0">
                <a:solidFill>
                  <a:schemeClr val="bg1"/>
                </a:solidFill>
                <a:latin typeface="Gobold Lowplus" panose="02000500000000000000" pitchFamily="2" charset="0"/>
              </a:rPr>
              <a:t> </a:t>
            </a:r>
          </a:p>
        </p:txBody>
      </p:sp>
      <p:sp>
        <p:nvSpPr>
          <p:cNvPr id="4" name="TextBox 3">
            <a:extLst>
              <a:ext uri="{FF2B5EF4-FFF2-40B4-BE49-F238E27FC236}">
                <a16:creationId xmlns:a16="http://schemas.microsoft.com/office/drawing/2014/main" id="{D42AF8D9-D62C-434A-A149-A0DA272FB4BB}"/>
              </a:ext>
            </a:extLst>
          </p:cNvPr>
          <p:cNvSpPr txBox="1"/>
          <p:nvPr/>
        </p:nvSpPr>
        <p:spPr>
          <a:xfrm>
            <a:off x="3666391" y="6187064"/>
            <a:ext cx="8030308" cy="523220"/>
          </a:xfrm>
          <a:prstGeom prst="rect">
            <a:avLst/>
          </a:prstGeom>
          <a:noFill/>
        </p:spPr>
        <p:txBody>
          <a:bodyPr wrap="square" lIns="91440" tIns="45720" rIns="91440" bIns="45720" rtlCol="0" anchor="t">
            <a:spAutoFit/>
          </a:bodyPr>
          <a:lstStyle/>
          <a:p>
            <a:pPr algn="r"/>
            <a:r>
              <a:rPr lang="en-US" sz="1400" b="1" spc="100" dirty="0">
                <a:solidFill>
                  <a:srgbClr val="97999B"/>
                </a:solidFill>
                <a:latin typeface="Azeri Sans"/>
              </a:rPr>
              <a:t>OFFICIALS EDUCATION, 2025</a:t>
            </a:r>
            <a:endParaRPr lang="en-US" dirty="0"/>
          </a:p>
          <a:p>
            <a:pPr algn="r"/>
            <a:endParaRPr lang="en-US" sz="1400" b="1" spc="100" baseline="0" dirty="0">
              <a:solidFill>
                <a:srgbClr val="97999B"/>
              </a:solidFill>
              <a:latin typeface="Azeri Sans"/>
            </a:endParaRPr>
          </a:p>
        </p:txBody>
      </p:sp>
    </p:spTree>
    <p:extLst>
      <p:ext uri="{BB962C8B-B14F-4D97-AF65-F5344CB8AC3E}">
        <p14:creationId xmlns:p14="http://schemas.microsoft.com/office/powerpoint/2010/main" val="3527244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4E96D4-85CF-222B-07A9-D87B935AD884}"/>
              </a:ext>
            </a:extLst>
          </p:cNvPr>
          <p:cNvSpPr txBox="1"/>
          <p:nvPr/>
        </p:nvSpPr>
        <p:spPr>
          <a:xfrm>
            <a:off x="266701" y="1338284"/>
            <a:ext cx="4757056" cy="4324261"/>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Messaging</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Keep it short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Know </a:t>
            </a:r>
            <a:r>
              <a:rPr lang="en-US" sz="2400">
                <a:solidFill>
                  <a:prstClr val="black"/>
                </a:solidFill>
                <a:latin typeface="Acumin Pro" panose="020B0504020202020204" pitchFamily="34" charset="0"/>
                <a:cs typeface="Helvetica"/>
              </a:rPr>
              <a:t>what you are going to say</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Ask the player t</a:t>
            </a:r>
            <a:r>
              <a:rPr lang="en-US" sz="2400">
                <a:solidFill>
                  <a:prstClr val="black"/>
                </a:solidFill>
                <a:latin typeface="Acumin Pro" panose="020B0504020202020204" pitchFamily="34" charset="0"/>
                <a:cs typeface="Helvetica"/>
              </a:rPr>
              <a:t>o Respect the Game!</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Sportsmanship</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“Questions are OK, Comments are not!”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Goalie</a:t>
            </a:r>
            <a:r>
              <a:rPr lang="en-US" sz="2400">
                <a:solidFill>
                  <a:prstClr val="black"/>
                </a:solidFill>
                <a:latin typeface="Acumin Pro" panose="020B0504020202020204" pitchFamily="34" charset="0"/>
                <a:cs typeface="Helvetica"/>
              </a:rPr>
              <a:t>’s Cross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Gentlemen, introduce yourselves</a:t>
            </a: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spc="100">
                <a:solidFill>
                  <a:srgbClr val="C8102E"/>
                </a:solidFill>
                <a:latin typeface="Obvia" panose="02000503040000020004" pitchFamily="50" charset="0"/>
              </a:rPr>
              <a:t>FINAL CHANCE TO SET THE TONE</a:t>
            </a:r>
            <a:endParaRPr lang="en-US" sz="2000" b="0" i="0" spc="100" baseline="0">
              <a:solidFill>
                <a:srgbClr val="C8102E"/>
              </a:solidFill>
              <a:latin typeface="Obvia" panose="02000503040000020004" pitchFamily="50" charset="0"/>
            </a:endParaRPr>
          </a:p>
        </p:txBody>
      </p:sp>
      <p:pic>
        <p:nvPicPr>
          <p:cNvPr id="2" name="Picture 1" descr="A group of people on a field&#10;&#10;Description automatically generated with medium confidence">
            <a:extLst>
              <a:ext uri="{FF2B5EF4-FFF2-40B4-BE49-F238E27FC236}">
                <a16:creationId xmlns:a16="http://schemas.microsoft.com/office/drawing/2014/main" id="{5ADC5DE5-55AA-F73A-AD7F-777F966327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23756" y="0"/>
            <a:ext cx="716824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a:t>PLAYER PREGAME MESSAGING</a:t>
            </a:r>
          </a:p>
        </p:txBody>
      </p:sp>
    </p:spTree>
    <p:extLst>
      <p:ext uri="{BB962C8B-B14F-4D97-AF65-F5344CB8AC3E}">
        <p14:creationId xmlns:p14="http://schemas.microsoft.com/office/powerpoint/2010/main" val="327816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4693B-4BB6-4504-972F-7679E48E925E}"/>
              </a:ext>
            </a:extLst>
          </p:cNvPr>
          <p:cNvSpPr/>
          <p:nvPr/>
        </p:nvSpPr>
        <p:spPr>
          <a:xfrm>
            <a:off x="5886641" y="3791226"/>
            <a:ext cx="301503" cy="47330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Oval 2">
            <a:extLst>
              <a:ext uri="{FF2B5EF4-FFF2-40B4-BE49-F238E27FC236}">
                <a16:creationId xmlns:a16="http://schemas.microsoft.com/office/drawing/2014/main" id="{E9F83223-443D-40FA-AA75-7647D7E40817}"/>
              </a:ext>
            </a:extLst>
          </p:cNvPr>
          <p:cNvSpPr/>
          <p:nvPr/>
        </p:nvSpPr>
        <p:spPr>
          <a:xfrm>
            <a:off x="5824039" y="3730474"/>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AD7CC5-80EE-45CA-B937-AF97908C647B}"/>
              </a:ext>
            </a:extLst>
          </p:cNvPr>
          <p:cNvSpPr/>
          <p:nvPr/>
        </p:nvSpPr>
        <p:spPr>
          <a:xfrm>
            <a:off x="6162735" y="3723862"/>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558DCDB-FA33-406A-9015-608558F29673}"/>
              </a:ext>
            </a:extLst>
          </p:cNvPr>
          <p:cNvSpPr/>
          <p:nvPr/>
        </p:nvSpPr>
        <p:spPr>
          <a:xfrm>
            <a:off x="8353552" y="280087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96A9FC-708C-4AF3-9F26-D091296CBAC3}"/>
              </a:ext>
            </a:extLst>
          </p:cNvPr>
          <p:cNvSpPr/>
          <p:nvPr/>
        </p:nvSpPr>
        <p:spPr>
          <a:xfrm>
            <a:off x="8609484" y="3815477"/>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411EF0-F4F7-4719-8672-263B491ABCAA}"/>
              </a:ext>
            </a:extLst>
          </p:cNvPr>
          <p:cNvSpPr/>
          <p:nvPr/>
        </p:nvSpPr>
        <p:spPr>
          <a:xfrm>
            <a:off x="8387774" y="4503891"/>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32A414-81B9-4D2E-9636-3243BEC4CE4C}"/>
              </a:ext>
            </a:extLst>
          </p:cNvPr>
          <p:cNvSpPr/>
          <p:nvPr/>
        </p:nvSpPr>
        <p:spPr>
          <a:xfrm>
            <a:off x="9500649" y="3652809"/>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5D06A7-22AC-4F24-821F-B5D1AEF27495}"/>
              </a:ext>
            </a:extLst>
          </p:cNvPr>
          <p:cNvSpPr/>
          <p:nvPr/>
        </p:nvSpPr>
        <p:spPr>
          <a:xfrm>
            <a:off x="8182931" y="2573588"/>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58F380-5EB5-448D-A242-17BF5F5518D9}"/>
              </a:ext>
            </a:extLst>
          </p:cNvPr>
          <p:cNvSpPr/>
          <p:nvPr/>
        </p:nvSpPr>
        <p:spPr>
          <a:xfrm>
            <a:off x="8267745" y="378318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80DB63-1726-4BB3-ADA5-C4E6A31A6546}"/>
              </a:ext>
            </a:extLst>
          </p:cNvPr>
          <p:cNvSpPr/>
          <p:nvPr/>
        </p:nvSpPr>
        <p:spPr>
          <a:xfrm>
            <a:off x="8058479" y="459177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B7514D-27A0-4013-AD33-EBA54D72BC8F}"/>
              </a:ext>
            </a:extLst>
          </p:cNvPr>
          <p:cNvSpPr/>
          <p:nvPr/>
        </p:nvSpPr>
        <p:spPr>
          <a:xfrm>
            <a:off x="3842048" y="4814725"/>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3B4810-961B-4D92-AF95-D6580CE36642}"/>
              </a:ext>
            </a:extLst>
          </p:cNvPr>
          <p:cNvSpPr/>
          <p:nvPr/>
        </p:nvSpPr>
        <p:spPr>
          <a:xfrm>
            <a:off x="3636418" y="393999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EA411-FB57-4FA1-BD65-B9C6A0D1CCBC}"/>
              </a:ext>
            </a:extLst>
          </p:cNvPr>
          <p:cNvSpPr/>
          <p:nvPr/>
        </p:nvSpPr>
        <p:spPr>
          <a:xfrm>
            <a:off x="3746390" y="307290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F3C7C9-2B7D-4EAE-B2FC-E93C238687ED}"/>
              </a:ext>
            </a:extLst>
          </p:cNvPr>
          <p:cNvSpPr/>
          <p:nvPr/>
        </p:nvSpPr>
        <p:spPr>
          <a:xfrm>
            <a:off x="2486125" y="3642639"/>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D27EF3-A854-4B23-915B-4933708240C9}"/>
              </a:ext>
            </a:extLst>
          </p:cNvPr>
          <p:cNvSpPr/>
          <p:nvPr/>
        </p:nvSpPr>
        <p:spPr>
          <a:xfrm>
            <a:off x="3877889" y="28372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600980-044A-4683-B9D4-6C4EB0E51DF9}"/>
              </a:ext>
            </a:extLst>
          </p:cNvPr>
          <p:cNvSpPr/>
          <p:nvPr/>
        </p:nvSpPr>
        <p:spPr>
          <a:xfrm>
            <a:off x="3831701" y="408875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03966E-8C27-4F9A-AC28-EE88C838790E}"/>
              </a:ext>
            </a:extLst>
          </p:cNvPr>
          <p:cNvSpPr/>
          <p:nvPr/>
        </p:nvSpPr>
        <p:spPr>
          <a:xfrm>
            <a:off x="3865033" y="537002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Heptagon 18">
            <a:extLst>
              <a:ext uri="{FF2B5EF4-FFF2-40B4-BE49-F238E27FC236}">
                <a16:creationId xmlns:a16="http://schemas.microsoft.com/office/drawing/2014/main" id="{4720EDA4-A6CD-461F-A4F1-851C742D83DE}"/>
              </a:ext>
            </a:extLst>
          </p:cNvPr>
          <p:cNvSpPr/>
          <p:nvPr/>
        </p:nvSpPr>
        <p:spPr>
          <a:xfrm>
            <a:off x="6082636" y="3250752"/>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F</a:t>
            </a:r>
          </a:p>
        </p:txBody>
      </p:sp>
      <p:sp>
        <p:nvSpPr>
          <p:cNvPr id="20" name="Oval 19">
            <a:extLst>
              <a:ext uri="{FF2B5EF4-FFF2-40B4-BE49-F238E27FC236}">
                <a16:creationId xmlns:a16="http://schemas.microsoft.com/office/drawing/2014/main" id="{7C5BC0E2-5D33-433E-A783-9C1619C247DB}"/>
              </a:ext>
            </a:extLst>
          </p:cNvPr>
          <p:cNvSpPr/>
          <p:nvPr/>
        </p:nvSpPr>
        <p:spPr>
          <a:xfrm>
            <a:off x="6555685" y="213988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B46941-6740-4E8A-9329-9352D4CDCF6E}"/>
              </a:ext>
            </a:extLst>
          </p:cNvPr>
          <p:cNvSpPr/>
          <p:nvPr/>
        </p:nvSpPr>
        <p:spPr>
          <a:xfrm>
            <a:off x="5530097" y="213988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F3F518-256C-4AAF-8925-8E4882FB4FC3}"/>
              </a:ext>
            </a:extLst>
          </p:cNvPr>
          <p:cNvSpPr/>
          <p:nvPr/>
        </p:nvSpPr>
        <p:spPr>
          <a:xfrm>
            <a:off x="6225023" y="5108846"/>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90EE46-3FCF-42EE-B76A-B53578133881}"/>
              </a:ext>
            </a:extLst>
          </p:cNvPr>
          <p:cNvSpPr/>
          <p:nvPr/>
        </p:nvSpPr>
        <p:spPr>
          <a:xfrm>
            <a:off x="6575030" y="51088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Heptagon 24">
            <a:extLst>
              <a:ext uri="{FF2B5EF4-FFF2-40B4-BE49-F238E27FC236}">
                <a16:creationId xmlns:a16="http://schemas.microsoft.com/office/drawing/2014/main" id="{778B961E-E522-4AAE-A68C-080E129F97E5}"/>
              </a:ext>
            </a:extLst>
          </p:cNvPr>
          <p:cNvSpPr/>
          <p:nvPr/>
        </p:nvSpPr>
        <p:spPr>
          <a:xfrm>
            <a:off x="4049870" y="4831024"/>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W</a:t>
            </a:r>
          </a:p>
        </p:txBody>
      </p:sp>
      <p:sp>
        <p:nvSpPr>
          <p:cNvPr id="29" name="Title 28">
            <a:extLst>
              <a:ext uri="{FF2B5EF4-FFF2-40B4-BE49-F238E27FC236}">
                <a16:creationId xmlns:a16="http://schemas.microsoft.com/office/drawing/2014/main" id="{2B81D0DF-F2DA-A368-DA49-1D3D63E8F0C2}"/>
              </a:ext>
            </a:extLst>
          </p:cNvPr>
          <p:cNvSpPr>
            <a:spLocks noGrp="1"/>
          </p:cNvSpPr>
          <p:nvPr>
            <p:ph type="title"/>
          </p:nvPr>
        </p:nvSpPr>
        <p:spPr>
          <a:xfrm>
            <a:off x="266700" y="279400"/>
            <a:ext cx="10515600" cy="651267"/>
          </a:xfrm>
        </p:spPr>
        <p:txBody>
          <a:bodyPr/>
          <a:lstStyle/>
          <a:p>
            <a:r>
              <a:rPr lang="en-US"/>
              <a:t>PRE-FACEOFF</a:t>
            </a:r>
          </a:p>
        </p:txBody>
      </p:sp>
      <p:sp>
        <p:nvSpPr>
          <p:cNvPr id="24" name="TextBox 23">
            <a:extLst>
              <a:ext uri="{FF2B5EF4-FFF2-40B4-BE49-F238E27FC236}">
                <a16:creationId xmlns:a16="http://schemas.microsoft.com/office/drawing/2014/main" id="{5C2E9482-C0D6-28C7-0429-66A9CA1B6607}"/>
              </a:ext>
            </a:extLst>
          </p:cNvPr>
          <p:cNvSpPr txBox="1"/>
          <p:nvPr/>
        </p:nvSpPr>
        <p:spPr>
          <a:xfrm>
            <a:off x="266700" y="890969"/>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a:rPr>
              <a:t>WING OFFICIAL RUNNING LEFT</a:t>
            </a:r>
          </a:p>
        </p:txBody>
      </p:sp>
    </p:spTree>
    <p:extLst>
      <p:ext uri="{BB962C8B-B14F-4D97-AF65-F5344CB8AC3E}">
        <p14:creationId xmlns:p14="http://schemas.microsoft.com/office/powerpoint/2010/main" val="380335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4B1151D-5E5C-4CE0-B861-7CBB6B1C8F06}"/>
              </a:ext>
            </a:extLst>
          </p:cNvPr>
          <p:cNvGraphicFramePr/>
          <p:nvPr>
            <p:extLst>
              <p:ext uri="{D42A27DB-BD31-4B8C-83A1-F6EECF244321}">
                <p14:modId xmlns:p14="http://schemas.microsoft.com/office/powerpoint/2010/main" val="1061167179"/>
              </p:ext>
            </p:extLst>
          </p:nvPr>
        </p:nvGraphicFramePr>
        <p:xfrm>
          <a:off x="1372318" y="1602922"/>
          <a:ext cx="10256090" cy="4975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4DABB28-4CAF-4CA7-8D6B-73727162514A}"/>
              </a:ext>
            </a:extLst>
          </p:cNvPr>
          <p:cNvSpPr txBox="1"/>
          <p:nvPr/>
        </p:nvSpPr>
        <p:spPr>
          <a:xfrm>
            <a:off x="266700" y="947528"/>
            <a:ext cx="8637404"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THE FAR-SIDE OFFICIAL CONDUCTS THE FACEOFFS </a:t>
            </a:r>
            <a:endParaRPr lang="en-US" sz="2000" b="1">
              <a:solidFill>
                <a:srgbClr val="C00000"/>
              </a:solidFill>
              <a:latin typeface="Obvia" panose="02000503040000020004" pitchFamily="50" charset="0"/>
            </a:endParaRPr>
          </a:p>
        </p:txBody>
      </p:sp>
      <p:sp>
        <p:nvSpPr>
          <p:cNvPr id="3" name="Title 2">
            <a:extLst>
              <a:ext uri="{FF2B5EF4-FFF2-40B4-BE49-F238E27FC236}">
                <a16:creationId xmlns:a16="http://schemas.microsoft.com/office/drawing/2014/main" id="{C27B7120-B46F-1799-6591-C408BF3846E1}"/>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 OFF OFFICIAL’S RESPONSIBILITIES</a:t>
            </a:r>
            <a:endParaRPr lang="en-US"/>
          </a:p>
        </p:txBody>
      </p:sp>
    </p:spTree>
    <p:extLst>
      <p:ext uri="{BB962C8B-B14F-4D97-AF65-F5344CB8AC3E}">
        <p14:creationId xmlns:p14="http://schemas.microsoft.com/office/powerpoint/2010/main" val="334676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58027A4-A651-4322-98F4-917A41A8F7DF}"/>
              </a:ext>
            </a:extLst>
          </p:cNvPr>
          <p:cNvGraphicFramePr/>
          <p:nvPr>
            <p:extLst>
              <p:ext uri="{D42A27DB-BD31-4B8C-83A1-F6EECF244321}">
                <p14:modId xmlns:p14="http://schemas.microsoft.com/office/powerpoint/2010/main" val="3260294260"/>
              </p:ext>
            </p:extLst>
          </p:nvPr>
        </p:nvGraphicFramePr>
        <p:xfrm>
          <a:off x="928629" y="1299724"/>
          <a:ext cx="10634105" cy="521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F2345E71-3EFE-1065-79E4-3473451F6C47}"/>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FACEOFF OFFICIAL’S MECHANICS</a:t>
            </a:r>
            <a:endParaRPr lang="en-US"/>
          </a:p>
        </p:txBody>
      </p:sp>
      <p:sp>
        <p:nvSpPr>
          <p:cNvPr id="5" name="TextBox 4">
            <a:extLst>
              <a:ext uri="{FF2B5EF4-FFF2-40B4-BE49-F238E27FC236}">
                <a16:creationId xmlns:a16="http://schemas.microsoft.com/office/drawing/2014/main" id="{C6127934-CAEE-C1F0-DB96-541D57CC540C}"/>
              </a:ext>
            </a:extLst>
          </p:cNvPr>
          <p:cNvSpPr txBox="1"/>
          <p:nvPr/>
        </p:nvSpPr>
        <p:spPr>
          <a:xfrm>
            <a:off x="266700" y="899614"/>
            <a:ext cx="6096000"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PLAYER AND STICK POSITIONING</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182214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4DCE3FC-6BF3-4A90-A3C3-FA442A526D22}"/>
              </a:ext>
            </a:extLst>
          </p:cNvPr>
          <p:cNvGraphicFramePr/>
          <p:nvPr>
            <p:extLst>
              <p:ext uri="{D42A27DB-BD31-4B8C-83A1-F6EECF244321}">
                <p14:modId xmlns:p14="http://schemas.microsoft.com/office/powerpoint/2010/main" val="3890312734"/>
              </p:ext>
            </p:extLst>
          </p:nvPr>
        </p:nvGraphicFramePr>
        <p:xfrm>
          <a:off x="756223" y="1431784"/>
          <a:ext cx="11000348" cy="542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ABD290D-8562-71AD-B7B7-812CFD282FCA}"/>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FACEOFF WING OFFICIAL’S RESPONSIBILITIES</a:t>
            </a:r>
            <a:endParaRPr lang="en-US"/>
          </a:p>
        </p:txBody>
      </p:sp>
    </p:spTree>
    <p:extLst>
      <p:ext uri="{BB962C8B-B14F-4D97-AF65-F5344CB8AC3E}">
        <p14:creationId xmlns:p14="http://schemas.microsoft.com/office/powerpoint/2010/main" val="359406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osceles Triangle 31">
            <a:extLst>
              <a:ext uri="{FF2B5EF4-FFF2-40B4-BE49-F238E27FC236}">
                <a16:creationId xmlns:a16="http://schemas.microsoft.com/office/drawing/2014/main" id="{05CDD63F-2907-400B-94B8-A29DE6964A65}"/>
              </a:ext>
            </a:extLst>
          </p:cNvPr>
          <p:cNvSpPr/>
          <p:nvPr/>
        </p:nvSpPr>
        <p:spPr>
          <a:xfrm rot="12752531">
            <a:off x="4793582" y="1395113"/>
            <a:ext cx="1054839" cy="3875506"/>
          </a:xfrm>
          <a:prstGeom prst="triangle">
            <a:avLst>
              <a:gd name="adj" fmla="val 51133"/>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1" name="Isosceles Triangle 30">
            <a:extLst>
              <a:ext uri="{FF2B5EF4-FFF2-40B4-BE49-F238E27FC236}">
                <a16:creationId xmlns:a16="http://schemas.microsoft.com/office/drawing/2014/main" id="{012A3475-FF75-49C3-A790-F9DFC7880886}"/>
              </a:ext>
            </a:extLst>
          </p:cNvPr>
          <p:cNvSpPr/>
          <p:nvPr/>
        </p:nvSpPr>
        <p:spPr>
          <a:xfrm rot="16200000">
            <a:off x="5314466" y="3833339"/>
            <a:ext cx="633224" cy="2363927"/>
          </a:xfrm>
          <a:prstGeom prst="triangle">
            <a:avLst>
              <a:gd name="adj" fmla="val 50512"/>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Rectangle 4">
            <a:extLst>
              <a:ext uri="{FF2B5EF4-FFF2-40B4-BE49-F238E27FC236}">
                <a16:creationId xmlns:a16="http://schemas.microsoft.com/office/drawing/2014/main" id="{30836450-C386-4048-BFD6-0F3879B432D3}"/>
              </a:ext>
            </a:extLst>
          </p:cNvPr>
          <p:cNvSpPr/>
          <p:nvPr/>
        </p:nvSpPr>
        <p:spPr>
          <a:xfrm>
            <a:off x="5628797" y="3689277"/>
            <a:ext cx="254962" cy="474520"/>
          </a:xfrm>
          <a:prstGeom prst="rect">
            <a:avLst/>
          </a:prstGeom>
        </p:spPr>
        <p:txBody>
          <a:bodyPr wrap="squar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18694" y="360745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161028" y="360559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270947" y="252159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270947" y="351415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270947" y="467048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4215" y="3624385"/>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453827" y="270447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289455" y="378985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545267" y="446288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565160" y="5304863"/>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675108" y="4189480"/>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656600" y="241411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9552" y="364564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473720" y="270447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424214" y="4006600"/>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054971" y="485336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080281" y="3095758"/>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343908" y="197890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696938" y="1978908"/>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190733" y="506212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634809" y="504887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 name="Isosceles Triangle 29">
            <a:extLst>
              <a:ext uri="{FF2B5EF4-FFF2-40B4-BE49-F238E27FC236}">
                <a16:creationId xmlns:a16="http://schemas.microsoft.com/office/drawing/2014/main" id="{FC73B799-BFA3-4F60-8AF7-AF78057A798B}"/>
              </a:ext>
            </a:extLst>
          </p:cNvPr>
          <p:cNvSpPr/>
          <p:nvPr/>
        </p:nvSpPr>
        <p:spPr>
          <a:xfrm rot="710507">
            <a:off x="5574085" y="3363897"/>
            <a:ext cx="1043829" cy="650759"/>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Heptagon 32">
            <a:extLst>
              <a:ext uri="{FF2B5EF4-FFF2-40B4-BE49-F238E27FC236}">
                <a16:creationId xmlns:a16="http://schemas.microsoft.com/office/drawing/2014/main" id="{BCF4B84A-4CB3-4E13-8CB9-30CB73F65FE0}"/>
              </a:ext>
            </a:extLst>
          </p:cNvPr>
          <p:cNvSpPr/>
          <p:nvPr/>
        </p:nvSpPr>
        <p:spPr>
          <a:xfrm>
            <a:off x="4110026" y="4790710"/>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b="1">
                <a:solidFill>
                  <a:prstClr val="white"/>
                </a:solidFill>
                <a:latin typeface="Calibri"/>
              </a:rPr>
              <a:t>R</a:t>
            </a:r>
          </a:p>
        </p:txBody>
      </p:sp>
      <p:sp>
        <p:nvSpPr>
          <p:cNvPr id="2" name="TextBox 1">
            <a:extLst>
              <a:ext uri="{FF2B5EF4-FFF2-40B4-BE49-F238E27FC236}">
                <a16:creationId xmlns:a16="http://schemas.microsoft.com/office/drawing/2014/main" id="{16A5DA14-2034-05D7-342A-B7C75F0FB582}"/>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WING RUNNING LEFT</a:t>
            </a:r>
            <a:endParaRPr lang="en-US" sz="2000" b="1">
              <a:solidFill>
                <a:srgbClr val="C00000"/>
              </a:solidFill>
              <a:latin typeface="Obvia" panose="02000503040000020004" pitchFamily="50" charset="0"/>
            </a:endParaRPr>
          </a:p>
        </p:txBody>
      </p:sp>
      <p:sp>
        <p:nvSpPr>
          <p:cNvPr id="4" name="Title 3">
            <a:extLst>
              <a:ext uri="{FF2B5EF4-FFF2-40B4-BE49-F238E27FC236}">
                <a16:creationId xmlns:a16="http://schemas.microsoft.com/office/drawing/2014/main" id="{91E4E621-47E2-BEE4-BEEA-A12946D494E6}"/>
              </a:ext>
            </a:extLst>
          </p:cNvPr>
          <p:cNvSpPr>
            <a:spLocks noGrp="1"/>
          </p:cNvSpPr>
          <p:nvPr>
            <p:ph type="title"/>
          </p:nvPr>
        </p:nvSpPr>
        <p:spPr/>
        <p:txBody>
          <a:bodyPr/>
          <a:lstStyle/>
          <a:p>
            <a:r>
              <a:rPr lang="en-US"/>
              <a:t>FACEOFF WHISTLE</a:t>
            </a:r>
          </a:p>
        </p:txBody>
      </p:sp>
    </p:spTree>
    <p:extLst>
      <p:ext uri="{BB962C8B-B14F-4D97-AF65-F5344CB8AC3E}">
        <p14:creationId xmlns:p14="http://schemas.microsoft.com/office/powerpoint/2010/main" val="8088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1" grpId="0" animBg="1"/>
      <p:bldP spid="31" grpId="1" animBg="1"/>
      <p:bldP spid="24" grpId="0" animBg="1"/>
      <p:bldP spid="30" grpId="0" animBg="1"/>
      <p:bldP spid="30" grpId="1"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06501" y="360444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200309" y="3604446"/>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0185" y="251907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0185" y="351163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0185"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2189" y="36720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3065" y="2701950"/>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48693" y="378732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04505" y="446035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4004049" y="2431268"/>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37492" y="366272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821169" y="272163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522477"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26803" y="312420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88063" y="50954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42753"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a:off x="4440920" y="3324404"/>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553404">
            <a:off x="4591003" y="2612944"/>
            <a:ext cx="1457166" cy="429172"/>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4335750" y="219761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31" name="Heptagon 30">
            <a:extLst>
              <a:ext uri="{FF2B5EF4-FFF2-40B4-BE49-F238E27FC236}">
                <a16:creationId xmlns:a16="http://schemas.microsoft.com/office/drawing/2014/main" id="{F98A013C-8F63-4127-8A21-65E664CBF467}"/>
              </a:ext>
            </a:extLst>
          </p:cNvPr>
          <p:cNvSpPr/>
          <p:nvPr/>
        </p:nvSpPr>
        <p:spPr>
          <a:xfrm>
            <a:off x="4193186" y="478545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rot="917109">
            <a:off x="2638423" y="4531731"/>
            <a:ext cx="1473399" cy="455341"/>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2260192" y="4363162"/>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LEFT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10799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729023" y="3601425"/>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206322" y="36219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5994" y="251211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5994" y="350467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5994" y="466100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59246" y="36364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8874" y="269499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54502" y="378036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10314" y="445339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954543" y="248016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0730" y="363643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771663" y="277053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310980" y="43391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82118" y="31075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34157" y="506102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53662"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rot="10800000">
            <a:off x="6524624" y="3298778"/>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0294130">
            <a:off x="6571061" y="2778739"/>
            <a:ext cx="2970785" cy="456310"/>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9605953" y="257928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31" name="Heptagon 30">
            <a:extLst>
              <a:ext uri="{FF2B5EF4-FFF2-40B4-BE49-F238E27FC236}">
                <a16:creationId xmlns:a16="http://schemas.microsoft.com/office/drawing/2014/main" id="{F98A013C-8F63-4127-8A21-65E664CBF467}"/>
              </a:ext>
            </a:extLst>
          </p:cNvPr>
          <p:cNvSpPr/>
          <p:nvPr/>
        </p:nvSpPr>
        <p:spPr>
          <a:xfrm>
            <a:off x="4190570" y="48438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rot="10605063">
            <a:off x="4559355" y="4723841"/>
            <a:ext cx="2451696" cy="494714"/>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7021331" y="469884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RIGHT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4182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F7C54-4753-B052-3097-0FD260E7373E}"/>
              </a:ext>
            </a:extLst>
          </p:cNvPr>
          <p:cNvSpPr>
            <a:spLocks noGrp="1"/>
          </p:cNvSpPr>
          <p:nvPr>
            <p:ph type="title"/>
          </p:nvPr>
        </p:nvSpPr>
        <p:spPr/>
        <p:txBody>
          <a:bodyPr/>
          <a:lstStyle/>
          <a:p>
            <a:r>
              <a:rPr lang="en-US"/>
              <a:t>FACEOFF VIDEO - BALL GOES LEFT</a:t>
            </a:r>
          </a:p>
        </p:txBody>
      </p:sp>
      <p:pic>
        <p:nvPicPr>
          <p:cNvPr id="3" name="Fo_To_Settled_Play_2_Man_Greg Hite">
            <a:hlinkClick r:id="" action="ppaction://media"/>
            <a:extLst>
              <a:ext uri="{FF2B5EF4-FFF2-40B4-BE49-F238E27FC236}">
                <a16:creationId xmlns:a16="http://schemas.microsoft.com/office/drawing/2014/main" id="{D68191D5-E4CE-1C42-90B8-54981CE5FD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351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100DE05-04AA-D4AB-40B1-14A9D9E9FA95}"/>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WING RUNNING LEFT</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3794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F6ED1DC-C63A-486F-BCE5-9D44C4604628}"/>
              </a:ext>
            </a:extLst>
          </p:cNvPr>
          <p:cNvGraphicFramePr/>
          <p:nvPr>
            <p:extLst>
              <p:ext uri="{D42A27DB-BD31-4B8C-83A1-F6EECF244321}">
                <p14:modId xmlns:p14="http://schemas.microsoft.com/office/powerpoint/2010/main" val="1894570793"/>
              </p:ext>
            </p:extLst>
          </p:nvPr>
        </p:nvGraphicFramePr>
        <p:xfrm>
          <a:off x="1757768" y="1273020"/>
          <a:ext cx="8676464" cy="49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040F34D-08D7-8C25-CD46-50AADABBCE1C}"/>
              </a:ext>
            </a:extLst>
          </p:cNvPr>
          <p:cNvSpPr>
            <a:spLocks noGrp="1"/>
          </p:cNvSpPr>
          <p:nvPr>
            <p:ph type="title"/>
          </p:nvPr>
        </p:nvSpPr>
        <p:spPr/>
        <p:txBody>
          <a:bodyPr/>
          <a:lstStyle/>
          <a:p>
            <a:r>
              <a:rPr lang="en-US"/>
              <a:t>FACEOFF VIOLATIONS</a:t>
            </a:r>
          </a:p>
        </p:txBody>
      </p:sp>
    </p:spTree>
    <p:extLst>
      <p:ext uri="{BB962C8B-B14F-4D97-AF65-F5344CB8AC3E}">
        <p14:creationId xmlns:p14="http://schemas.microsoft.com/office/powerpoint/2010/main" val="382410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03BF97-DE55-C44E-9869-226C4486BA16}" type="slidenum">
              <a:rPr kumimoji="0" lang="en-US" sz="1600" b="1" i="0" u="none" strike="noStrike" kern="1200" cap="none" spc="0" normalizeH="0" baseline="0" noProof="0" smtClean="0">
                <a:ln>
                  <a:noFill/>
                </a:ln>
                <a:solidFill>
                  <a:srgbClr val="C8102E"/>
                </a:solidFill>
                <a:effectLst/>
                <a:uLnTx/>
                <a:uFillTx/>
                <a:latin typeface="Alt Gothic Comp ATF Blk" panose="020B050804050204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a:ln>
                <a:noFill/>
              </a:ln>
              <a:solidFill>
                <a:srgbClr val="C8102E"/>
              </a:solidFill>
              <a:effectLst/>
              <a:uLnTx/>
              <a:uFillTx/>
              <a:latin typeface="Alt Gothic Comp ATF Blk" panose="020B0508040502040204" pitchFamily="34" charset="77"/>
              <a:ea typeface="+mn-ea"/>
              <a:cs typeface="+mn-cs"/>
            </a:endParaRPr>
          </a:p>
        </p:txBody>
      </p:sp>
      <p:sp>
        <p:nvSpPr>
          <p:cNvPr id="10" name="TextBox 9">
            <a:extLst>
              <a:ext uri="{FF2B5EF4-FFF2-40B4-BE49-F238E27FC236}">
                <a16:creationId xmlns:a16="http://schemas.microsoft.com/office/drawing/2014/main" id="{3F2463A3-463C-485C-9FD1-243B78354E48}"/>
              </a:ext>
            </a:extLst>
          </p:cNvPr>
          <p:cNvSpPr txBox="1"/>
          <p:nvPr/>
        </p:nvSpPr>
        <p:spPr>
          <a:xfrm>
            <a:off x="266700" y="1338283"/>
            <a:ext cx="7573197"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err="1">
                <a:ln>
                  <a:noFill/>
                </a:ln>
                <a:solidFill>
                  <a:prstClr val="black"/>
                </a:solidFill>
                <a:effectLst/>
                <a:uLnTx/>
                <a:uFillTx/>
                <a:latin typeface="Acumin Pro" panose="020B0504020202020204" pitchFamily="34" charset="0"/>
                <a:cs typeface="Helvetica"/>
              </a:rPr>
              <a:t>Me·chan·ics</a:t>
            </a: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  /</a:t>
            </a:r>
            <a:r>
              <a:rPr kumimoji="0" lang="en-US" sz="3200" b="1" i="0" u="none" strike="noStrike" kern="1200" cap="none" spc="0" normalizeH="0" baseline="0" noProof="0" err="1">
                <a:ln>
                  <a:noFill/>
                </a:ln>
                <a:solidFill>
                  <a:prstClr val="black"/>
                </a:solidFill>
                <a:effectLst/>
                <a:uLnTx/>
                <a:uFillTx/>
                <a:latin typeface="Acumin Pro" panose="020B0504020202020204" pitchFamily="34" charset="0"/>
                <a:cs typeface="Helvetica"/>
              </a:rPr>
              <a:t>məˈkaniks</a:t>
            </a: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noun: mechanics; plural noun: mechanics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The way in which something is done or operated;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The practicalities or details of something.</a:t>
            </a:r>
            <a:endParaRPr lang="en-US" sz="3200" b="1">
              <a:solidFill>
                <a:prstClr val="black"/>
              </a:solidFill>
              <a:latin typeface="Acumin Pro" panose="020B0504020202020204" pitchFamily="34" charset="0"/>
              <a:cs typeface="Helvetica"/>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prstClr val="black"/>
              </a:solidFill>
              <a:effectLst/>
              <a:uLnTx/>
              <a:uFillTx/>
              <a:latin typeface="Acumin Pro" panose="020B0504020202020204" pitchFamily="34" charset="0"/>
            </a:endParaRPr>
          </a:p>
          <a:p>
            <a:pPr marR="0" lvl="1" algn="ctr" defTabSz="914400" rtl="0" eaLnBrk="1" fontAlgn="auto" latinLnBrk="0" hangingPunct="1">
              <a:lnSpc>
                <a:spcPct val="100000"/>
              </a:lnSpc>
              <a:spcBef>
                <a:spcPts val="0"/>
              </a:spcBef>
              <a:spcAft>
                <a:spcPts val="0"/>
              </a:spcAft>
              <a:buClrTx/>
              <a:buSzTx/>
              <a:tabLst/>
              <a:defRPr/>
            </a:pPr>
            <a:r>
              <a:rPr kumimoji="0" lang="en-US" sz="2800" b="1" i="1" u="none" strike="noStrike" kern="1200" cap="none" spc="0" normalizeH="0" baseline="0" noProof="0">
                <a:ln>
                  <a:noFill/>
                </a:ln>
                <a:solidFill>
                  <a:prstClr val="black"/>
                </a:solidFill>
                <a:effectLst/>
                <a:uLnTx/>
                <a:uFillTx/>
                <a:latin typeface="Acumin Pro" panose="020B0504020202020204" pitchFamily="34" charset="0"/>
                <a:cs typeface="Helvetica"/>
              </a:rPr>
              <a:t>"</a:t>
            </a:r>
            <a:r>
              <a:rPr kumimoji="0" lang="en-US" sz="2800" b="1" i="1" u="none" strike="noStrike" kern="1200" cap="none" spc="0" normalizeH="0" baseline="0" noProof="0">
                <a:ln>
                  <a:noFill/>
                </a:ln>
                <a:solidFill>
                  <a:prstClr val="black"/>
                </a:solidFill>
                <a:effectLst/>
                <a:uLnTx/>
                <a:uFillTx/>
                <a:latin typeface="Obvia" panose="02000503040000020004" pitchFamily="50" charset="0"/>
                <a:cs typeface="Helvetica"/>
              </a:rPr>
              <a:t>The mechanics of lacrosse officiating"</a:t>
            </a:r>
          </a:p>
          <a:p>
            <a:pPr marR="0" lvl="1"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Obvia" panose="02000503040000020004" pitchFamily="50" charset="0"/>
                <a:cs typeface="Helvetica"/>
              </a:rPr>
              <a:t>How we move with purpose and signal for clarity</a:t>
            </a:r>
            <a:endParaRPr kumimoji="0" lang="en-US" sz="2800" b="1" i="0" u="none" strike="noStrike" kern="1200" cap="none" spc="0" normalizeH="0" baseline="0" noProof="0">
              <a:ln>
                <a:noFill/>
              </a:ln>
              <a:solidFill>
                <a:prstClr val="black"/>
              </a:solidFill>
              <a:effectLst/>
              <a:uLnTx/>
              <a:uFillTx/>
              <a:latin typeface="Obvia" panose="02000503040000020004" pitchFamily="50" charset="0"/>
            </a:endParaRPr>
          </a:p>
        </p:txBody>
      </p:sp>
      <p:sp>
        <p:nvSpPr>
          <p:cNvPr id="3" name="Title 2">
            <a:extLst>
              <a:ext uri="{FF2B5EF4-FFF2-40B4-BE49-F238E27FC236}">
                <a16:creationId xmlns:a16="http://schemas.microsoft.com/office/drawing/2014/main" id="{4D41E827-2BA3-B0DE-FE60-42DB2EDE43B0}"/>
              </a:ext>
            </a:extLst>
          </p:cNvPr>
          <p:cNvSpPr>
            <a:spLocks noGrp="1"/>
          </p:cNvSpPr>
          <p:nvPr>
            <p:ph type="title"/>
          </p:nvPr>
        </p:nvSpPr>
        <p:spPr/>
        <p:txBody>
          <a:bodyPr/>
          <a:lstStyle/>
          <a:p>
            <a:r>
              <a:rPr lang="en-US"/>
              <a:t>WHAT ARE MECHANICS?</a:t>
            </a:r>
          </a:p>
        </p:txBody>
      </p:sp>
      <p:sp>
        <p:nvSpPr>
          <p:cNvPr id="6" name="TextBox 5">
            <a:extLst>
              <a:ext uri="{FF2B5EF4-FFF2-40B4-BE49-F238E27FC236}">
                <a16:creationId xmlns:a16="http://schemas.microsoft.com/office/drawing/2014/main" id="{B5DE914A-4204-63CB-DFDF-A22B9AACB9AC}"/>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OUR GUIDING PRINCIPALS</a:t>
            </a:r>
          </a:p>
        </p:txBody>
      </p:sp>
      <p:pic>
        <p:nvPicPr>
          <p:cNvPr id="2" name="Picture 1" descr="A blue cover with a logo and text&#10;&#10;Description automatically generated">
            <a:extLst>
              <a:ext uri="{FF2B5EF4-FFF2-40B4-BE49-F238E27FC236}">
                <a16:creationId xmlns:a16="http://schemas.microsoft.com/office/drawing/2014/main" id="{05A5E240-79FC-D84D-7F0F-30A7D09BE581}"/>
              </a:ext>
            </a:extLst>
          </p:cNvPr>
          <p:cNvPicPr>
            <a:picLocks noChangeAspect="1"/>
          </p:cNvPicPr>
          <p:nvPr/>
        </p:nvPicPr>
        <p:blipFill>
          <a:blip r:embed="rId3"/>
          <a:srcRect t="3449" b="3449"/>
          <a:stretch/>
        </p:blipFill>
        <p:spPr>
          <a:xfrm>
            <a:off x="7839897" y="907397"/>
            <a:ext cx="3886400" cy="46928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18244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4B4073-F7C5-BC33-84B2-11EA0D955C80}"/>
              </a:ext>
            </a:extLst>
          </p:cNvPr>
          <p:cNvSpPr>
            <a:spLocks noGrp="1"/>
          </p:cNvSpPr>
          <p:nvPr>
            <p:ph type="title"/>
          </p:nvPr>
        </p:nvSpPr>
        <p:spPr/>
        <p:txBody>
          <a:bodyPr/>
          <a:lstStyle/>
          <a:p>
            <a:r>
              <a:rPr lang="en-US"/>
              <a:t>VIOLATION &amp; RESTART</a:t>
            </a:r>
          </a:p>
        </p:txBody>
      </p:sp>
      <p:pic>
        <p:nvPicPr>
          <p:cNvPr id="3" name="04_Pre_Whistle_Violation_Stand_Up_Greg Hite">
            <a:hlinkClick r:id="" action="ppaction://media"/>
            <a:extLst>
              <a:ext uri="{FF2B5EF4-FFF2-40B4-BE49-F238E27FC236}">
                <a16:creationId xmlns:a16="http://schemas.microsoft.com/office/drawing/2014/main" id="{DAE27531-C3E2-0980-2F05-A2DDDDA920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28905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A0548FB-25DF-D2EC-D8DE-1081EB3F1B59}"/>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PRE-WHISTLE VIOLATION</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1713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4B4073-F7C5-BC33-84B2-11EA0D955C80}"/>
              </a:ext>
            </a:extLst>
          </p:cNvPr>
          <p:cNvSpPr>
            <a:spLocks noGrp="1"/>
          </p:cNvSpPr>
          <p:nvPr>
            <p:ph type="title"/>
          </p:nvPr>
        </p:nvSpPr>
        <p:spPr/>
        <p:txBody>
          <a:bodyPr/>
          <a:lstStyle/>
          <a:p>
            <a:r>
              <a:rPr lang="en-US"/>
              <a:t>VIOLATION &amp; RESTART</a:t>
            </a:r>
          </a:p>
        </p:txBody>
      </p:sp>
      <p:sp>
        <p:nvSpPr>
          <p:cNvPr id="4" name="TextBox 3">
            <a:extLst>
              <a:ext uri="{FF2B5EF4-FFF2-40B4-BE49-F238E27FC236}">
                <a16:creationId xmlns:a16="http://schemas.microsoft.com/office/drawing/2014/main" id="{7A0548FB-25DF-D2EC-D8DE-1081EB3F1B59}"/>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PRE-WHISTLE VIOLATION</a:t>
            </a:r>
            <a:endParaRPr lang="en-US" sz="2000" b="1">
              <a:solidFill>
                <a:srgbClr val="C00000"/>
              </a:solidFill>
              <a:latin typeface="Obvia" panose="02000503040000020004" pitchFamily="50" charset="0"/>
            </a:endParaRPr>
          </a:p>
        </p:txBody>
      </p:sp>
      <p:pic>
        <p:nvPicPr>
          <p:cNvPr id="2" name="pre_whistle_early_movement.mp4">
            <a:hlinkClick r:id="" action="ppaction://media"/>
            <a:extLst>
              <a:ext uri="{FF2B5EF4-FFF2-40B4-BE49-F238E27FC236}">
                <a16:creationId xmlns:a16="http://schemas.microsoft.com/office/drawing/2014/main" id="{A878F4CB-BA20-CBE6-D794-B45FD6D0FD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893" y="1274889"/>
            <a:ext cx="11622657" cy="5583110"/>
          </a:xfrm>
          <a:prstGeom prst="rect">
            <a:avLst/>
          </a:prstGeom>
        </p:spPr>
      </p:pic>
    </p:spTree>
    <p:extLst>
      <p:ext uri="{BB962C8B-B14F-4D97-AF65-F5344CB8AC3E}">
        <p14:creationId xmlns:p14="http://schemas.microsoft.com/office/powerpoint/2010/main" val="18365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7">
            <a:extLst>
              <a:ext uri="{FF2B5EF4-FFF2-40B4-BE49-F238E27FC236}">
                <a16:creationId xmlns:a16="http://schemas.microsoft.com/office/drawing/2014/main" id="{68B91015-1875-43ED-8A9A-FD5B693796FF}"/>
              </a:ext>
            </a:extLst>
          </p:cNvPr>
          <p:cNvSpPr/>
          <p:nvPr/>
        </p:nvSpPr>
        <p:spPr>
          <a:xfrm>
            <a:off x="5628436" y="3379040"/>
            <a:ext cx="303758"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tx1">
                    <a:lumMod val="95000"/>
                    <a:lumOff val="5000"/>
                  </a:schemeClr>
                </a:solidFill>
              </a:rPr>
              <a:t>F</a:t>
            </a:r>
            <a:endParaRPr sz="2000">
              <a:solidFill>
                <a:schemeClr val="tx1">
                  <a:lumMod val="95000"/>
                  <a:lumOff val="5000"/>
                </a:schemeClr>
              </a:solidFill>
            </a:endParaRPr>
          </a:p>
        </p:txBody>
      </p:sp>
      <p:sp>
        <p:nvSpPr>
          <p:cNvPr id="7" name="Shape 167">
            <a:extLst>
              <a:ext uri="{FF2B5EF4-FFF2-40B4-BE49-F238E27FC236}">
                <a16:creationId xmlns:a16="http://schemas.microsoft.com/office/drawing/2014/main" id="{BB4DD8BF-55CF-498C-99DC-FAB4B78BD342}"/>
              </a:ext>
            </a:extLst>
          </p:cNvPr>
          <p:cNvSpPr/>
          <p:nvPr/>
        </p:nvSpPr>
        <p:spPr>
          <a:xfrm>
            <a:off x="3994724" y="4869726"/>
            <a:ext cx="303758"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tx1">
                    <a:lumMod val="95000"/>
                    <a:lumOff val="5000"/>
                  </a:schemeClr>
                </a:solidFill>
              </a:rPr>
              <a:t>W</a:t>
            </a:r>
          </a:p>
        </p:txBody>
      </p:sp>
      <p:sp>
        <p:nvSpPr>
          <p:cNvPr id="9" name="Smiley Face 8">
            <a:extLst>
              <a:ext uri="{FF2B5EF4-FFF2-40B4-BE49-F238E27FC236}">
                <a16:creationId xmlns:a16="http://schemas.microsoft.com/office/drawing/2014/main" id="{B24DF9BA-37F9-4E9A-8A97-6586CAA12333}"/>
              </a:ext>
            </a:extLst>
          </p:cNvPr>
          <p:cNvSpPr/>
          <p:nvPr/>
        </p:nvSpPr>
        <p:spPr>
          <a:xfrm>
            <a:off x="8348512" y="4364979"/>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32563470-24FA-46E3-BC10-96B93EB594D8}"/>
              </a:ext>
            </a:extLst>
          </p:cNvPr>
          <p:cNvSpPr/>
          <p:nvPr/>
        </p:nvSpPr>
        <p:spPr>
          <a:xfrm>
            <a:off x="3994723" y="3914168"/>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2AAAE911-2039-4881-9530-DD74D6A598A6}"/>
              </a:ext>
            </a:extLst>
          </p:cNvPr>
          <p:cNvSpPr/>
          <p:nvPr/>
        </p:nvSpPr>
        <p:spPr>
          <a:xfrm>
            <a:off x="8252921" y="3690602"/>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C35BD05D-F38E-4E07-980F-8042E2E55DA4}"/>
              </a:ext>
            </a:extLst>
          </p:cNvPr>
          <p:cNvSpPr/>
          <p:nvPr/>
        </p:nvSpPr>
        <p:spPr>
          <a:xfrm>
            <a:off x="8409344" y="2899424"/>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CADCBAA0-D629-412A-BA61-ECDB0B4333C4}"/>
              </a:ext>
            </a:extLst>
          </p:cNvPr>
          <p:cNvSpPr/>
          <p:nvPr/>
        </p:nvSpPr>
        <p:spPr>
          <a:xfrm>
            <a:off x="6341917" y="5156155"/>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681B0CD3-8C71-412B-8DDD-6F7B5A321C39}"/>
              </a:ext>
            </a:extLst>
          </p:cNvPr>
          <p:cNvSpPr/>
          <p:nvPr/>
        </p:nvSpPr>
        <p:spPr>
          <a:xfrm>
            <a:off x="5315635" y="2120556"/>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070F86D0-6947-402C-AD01-EDF02A5D01D2}"/>
              </a:ext>
            </a:extLst>
          </p:cNvPr>
          <p:cNvSpPr/>
          <p:nvPr/>
        </p:nvSpPr>
        <p:spPr>
          <a:xfrm>
            <a:off x="5853982" y="3617330"/>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47DA2E85-C313-4339-83DB-01E9B73A6412}"/>
              </a:ext>
            </a:extLst>
          </p:cNvPr>
          <p:cNvSpPr/>
          <p:nvPr/>
        </p:nvSpPr>
        <p:spPr>
          <a:xfrm>
            <a:off x="3938238" y="4112896"/>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7ECC447C-7792-4DC6-9739-2A84223427CD}"/>
              </a:ext>
            </a:extLst>
          </p:cNvPr>
          <p:cNvSpPr/>
          <p:nvPr/>
        </p:nvSpPr>
        <p:spPr>
          <a:xfrm>
            <a:off x="3994724" y="3348727"/>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6BB0EF2A-559C-4B4B-A363-D2F117E25C82}"/>
              </a:ext>
            </a:extLst>
          </p:cNvPr>
          <p:cNvSpPr/>
          <p:nvPr/>
        </p:nvSpPr>
        <p:spPr>
          <a:xfrm>
            <a:off x="3916512" y="2731368"/>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EB4FF82F-01BF-426D-85EB-599773FC35FC}"/>
              </a:ext>
            </a:extLst>
          </p:cNvPr>
          <p:cNvSpPr/>
          <p:nvPr/>
        </p:nvSpPr>
        <p:spPr>
          <a:xfrm>
            <a:off x="2452215" y="3570497"/>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1B6ECDC5-E0BB-432B-BDDD-9464856CEC20}"/>
              </a:ext>
            </a:extLst>
          </p:cNvPr>
          <p:cNvSpPr/>
          <p:nvPr/>
        </p:nvSpPr>
        <p:spPr>
          <a:xfrm>
            <a:off x="3571988" y="352254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FA0A9B93-FD44-4058-8AB1-88809379E70F}"/>
              </a:ext>
            </a:extLst>
          </p:cNvPr>
          <p:cNvSpPr/>
          <p:nvPr/>
        </p:nvSpPr>
        <p:spPr>
          <a:xfrm>
            <a:off x="4072935" y="2909902"/>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extLst>
              <a:ext uri="{FF2B5EF4-FFF2-40B4-BE49-F238E27FC236}">
                <a16:creationId xmlns:a16="http://schemas.microsoft.com/office/drawing/2014/main" id="{FE618FA0-049A-4AE3-A55E-6F2374666F51}"/>
              </a:ext>
            </a:extLst>
          </p:cNvPr>
          <p:cNvSpPr/>
          <p:nvPr/>
        </p:nvSpPr>
        <p:spPr>
          <a:xfrm>
            <a:off x="6657597" y="5166299"/>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5089E848-72FB-4221-8D06-74210E2D498D}"/>
              </a:ext>
            </a:extLst>
          </p:cNvPr>
          <p:cNvSpPr/>
          <p:nvPr/>
        </p:nvSpPr>
        <p:spPr>
          <a:xfrm>
            <a:off x="6106442" y="382658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93D5276E-A987-435C-9634-3B862C031ABF}"/>
              </a:ext>
            </a:extLst>
          </p:cNvPr>
          <p:cNvSpPr/>
          <p:nvPr/>
        </p:nvSpPr>
        <p:spPr>
          <a:xfrm>
            <a:off x="8027749" y="4280951"/>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A2792068-83AD-4BD8-A618-3A2685A7DA61}"/>
              </a:ext>
            </a:extLst>
          </p:cNvPr>
          <p:cNvSpPr/>
          <p:nvPr/>
        </p:nvSpPr>
        <p:spPr>
          <a:xfrm>
            <a:off x="8058164" y="3742558"/>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C54F9256-C3EF-46D7-B5CB-499913CA1871}"/>
              </a:ext>
            </a:extLst>
          </p:cNvPr>
          <p:cNvSpPr/>
          <p:nvPr/>
        </p:nvSpPr>
        <p:spPr>
          <a:xfrm>
            <a:off x="8096496" y="3016225"/>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a:extLst>
              <a:ext uri="{FF2B5EF4-FFF2-40B4-BE49-F238E27FC236}">
                <a16:creationId xmlns:a16="http://schemas.microsoft.com/office/drawing/2014/main" id="{1A04DADA-D099-48B1-AAA7-AD7FF8231EF5}"/>
              </a:ext>
            </a:extLst>
          </p:cNvPr>
          <p:cNvSpPr/>
          <p:nvPr/>
        </p:nvSpPr>
        <p:spPr>
          <a:xfrm>
            <a:off x="5550224" y="212715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a:extLst>
              <a:ext uri="{FF2B5EF4-FFF2-40B4-BE49-F238E27FC236}">
                <a16:creationId xmlns:a16="http://schemas.microsoft.com/office/drawing/2014/main" id="{BF2A0157-538C-4356-B0A2-960347021AE2}"/>
              </a:ext>
            </a:extLst>
          </p:cNvPr>
          <p:cNvSpPr/>
          <p:nvPr/>
        </p:nvSpPr>
        <p:spPr>
          <a:xfrm>
            <a:off x="9586866" y="3658530"/>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A0C2E2D-680D-4340-8D05-CC8A79351F1E}"/>
              </a:ext>
            </a:extLst>
          </p:cNvPr>
          <p:cNvSpPr/>
          <p:nvPr/>
        </p:nvSpPr>
        <p:spPr>
          <a:xfrm>
            <a:off x="6114288" y="3649739"/>
            <a:ext cx="86902" cy="10323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6DC62E4-C616-4047-B704-9D88AAC63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209" y="4592567"/>
            <a:ext cx="682092" cy="733126"/>
          </a:xfrm>
          <a:prstGeom prst="rect">
            <a:avLst/>
          </a:prstGeom>
        </p:spPr>
      </p:pic>
      <p:sp>
        <p:nvSpPr>
          <p:cNvPr id="32" name="Speech Bubble: Rectangle with Corners Rounded 31">
            <a:extLst>
              <a:ext uri="{FF2B5EF4-FFF2-40B4-BE49-F238E27FC236}">
                <a16:creationId xmlns:a16="http://schemas.microsoft.com/office/drawing/2014/main" id="{9206470C-24F6-46B8-AE5F-4F15C49CF3AE}"/>
              </a:ext>
            </a:extLst>
          </p:cNvPr>
          <p:cNvSpPr/>
          <p:nvPr/>
        </p:nvSpPr>
        <p:spPr>
          <a:xfrm>
            <a:off x="4716805" y="4271270"/>
            <a:ext cx="989843" cy="256388"/>
          </a:xfrm>
          <a:prstGeom prst="wedgeRoundRectCallout">
            <a:avLst>
              <a:gd name="adj1" fmla="val -32246"/>
              <a:gd name="adj2" fmla="val 11618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POSSESSION</a:t>
            </a:r>
          </a:p>
        </p:txBody>
      </p:sp>
      <p:pic>
        <p:nvPicPr>
          <p:cNvPr id="33" name="Picture 32">
            <a:extLst>
              <a:ext uri="{FF2B5EF4-FFF2-40B4-BE49-F238E27FC236}">
                <a16:creationId xmlns:a16="http://schemas.microsoft.com/office/drawing/2014/main" id="{46D7A829-A041-42F2-9FE8-F09F36F84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05" y="2810593"/>
            <a:ext cx="682092" cy="733126"/>
          </a:xfrm>
          <a:prstGeom prst="rect">
            <a:avLst/>
          </a:prstGeom>
        </p:spPr>
      </p:pic>
      <p:sp>
        <p:nvSpPr>
          <p:cNvPr id="35" name="TextBox 34">
            <a:extLst>
              <a:ext uri="{FF2B5EF4-FFF2-40B4-BE49-F238E27FC236}">
                <a16:creationId xmlns:a16="http://schemas.microsoft.com/office/drawing/2014/main" id="{70BDD429-55E2-4B45-998E-5F34EC699708}"/>
              </a:ext>
            </a:extLst>
          </p:cNvPr>
          <p:cNvSpPr txBox="1"/>
          <p:nvPr/>
        </p:nvSpPr>
        <p:spPr>
          <a:xfrm>
            <a:off x="6710075" y="2847518"/>
            <a:ext cx="778110" cy="553998"/>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000" b="1"/>
              <a:t>Takes 20 and 10 sec counts</a:t>
            </a:r>
          </a:p>
        </p:txBody>
      </p:sp>
      <p:sp>
        <p:nvSpPr>
          <p:cNvPr id="5" name="Title 4">
            <a:extLst>
              <a:ext uri="{FF2B5EF4-FFF2-40B4-BE49-F238E27FC236}">
                <a16:creationId xmlns:a16="http://schemas.microsoft.com/office/drawing/2014/main" id="{5EB23F4E-A76A-B779-DC12-E99F4C3FC5F3}"/>
              </a:ext>
            </a:extLst>
          </p:cNvPr>
          <p:cNvSpPr>
            <a:spLocks noGrp="1"/>
          </p:cNvSpPr>
          <p:nvPr>
            <p:ph type="title"/>
          </p:nvPr>
        </p:nvSpPr>
        <p:spPr/>
        <p:txBody>
          <a:bodyPr/>
          <a:lstStyle/>
          <a:p>
            <a:r>
              <a:rPr lang="en-US"/>
              <a:t>FACEOFF POSSESSION &amp; PLAY</a:t>
            </a:r>
          </a:p>
        </p:txBody>
      </p:sp>
      <p:sp>
        <p:nvSpPr>
          <p:cNvPr id="2" name="Speech Bubble: Rectangle with Corners Rounded 1">
            <a:extLst>
              <a:ext uri="{FF2B5EF4-FFF2-40B4-BE49-F238E27FC236}">
                <a16:creationId xmlns:a16="http://schemas.microsoft.com/office/drawing/2014/main" id="{10CC75AD-773C-332C-13C6-5A9D5C1CDBA5}"/>
              </a:ext>
            </a:extLst>
          </p:cNvPr>
          <p:cNvSpPr/>
          <p:nvPr/>
        </p:nvSpPr>
        <p:spPr>
          <a:xfrm>
            <a:off x="6380289" y="2474980"/>
            <a:ext cx="989843" cy="256388"/>
          </a:xfrm>
          <a:prstGeom prst="wedgeRoundRectCallout">
            <a:avLst>
              <a:gd name="adj1" fmla="val -32246"/>
              <a:gd name="adj2" fmla="val 11618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POSSESSION</a:t>
            </a:r>
          </a:p>
        </p:txBody>
      </p:sp>
    </p:spTree>
    <p:extLst>
      <p:ext uri="{BB962C8B-B14F-4D97-AF65-F5344CB8AC3E}">
        <p14:creationId xmlns:p14="http://schemas.microsoft.com/office/powerpoint/2010/main" val="954708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Description automatically generated">
            <a:extLst>
              <a:ext uri="{FF2B5EF4-FFF2-40B4-BE49-F238E27FC236}">
                <a16:creationId xmlns:a16="http://schemas.microsoft.com/office/drawing/2014/main" id="{DF87B541-2CEC-4B71-901C-1F2C3B095C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54307" y="841741"/>
            <a:ext cx="6296687" cy="5902104"/>
          </a:xfrm>
          <a:prstGeom prst="rect">
            <a:avLst/>
          </a:prstGeom>
        </p:spPr>
      </p:pic>
      <p:sp>
        <p:nvSpPr>
          <p:cNvPr id="7" name="Content Placeholder 2">
            <a:extLst>
              <a:ext uri="{FF2B5EF4-FFF2-40B4-BE49-F238E27FC236}">
                <a16:creationId xmlns:a16="http://schemas.microsoft.com/office/drawing/2014/main" id="{432E723F-85CD-4A2D-B37A-8C44FA8205FA}"/>
              </a:ext>
            </a:extLst>
          </p:cNvPr>
          <p:cNvSpPr txBox="1">
            <a:spLocks/>
          </p:cNvSpPr>
          <p:nvPr/>
        </p:nvSpPr>
        <p:spPr>
          <a:xfrm>
            <a:off x="266700" y="1235136"/>
            <a:ext cx="4709337" cy="47511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b="1">
                <a:latin typeface="Acumin Pro" panose="020B0504020202020204" pitchFamily="34" charset="0"/>
              </a:rPr>
              <a:t>Lead</a:t>
            </a:r>
            <a:endParaRPr lang="en-US" sz="2400">
              <a:latin typeface="Acumin Pro" panose="020B0504020202020204" pitchFamily="34" charset="0"/>
            </a:endParaRPr>
          </a:p>
          <a:p>
            <a:pPr marL="640080" lvl="2" indent="-182880">
              <a:spcBef>
                <a:spcPts val="600"/>
              </a:spcBef>
            </a:pPr>
            <a:r>
              <a:rPr lang="en-US" sz="2400">
                <a:latin typeface="Acumin Pro" panose="020B0504020202020204" pitchFamily="34" charset="0"/>
                <a:cs typeface="Helvetica"/>
              </a:rPr>
              <a:t>Goal &amp; Crease</a:t>
            </a:r>
            <a:endParaRPr lang="en-US" sz="2400">
              <a:latin typeface="Acumin Pro" panose="020B0504020202020204" pitchFamily="34" charset="0"/>
            </a:endParaRPr>
          </a:p>
          <a:p>
            <a:pPr marL="640080" lvl="2" indent="-182880">
              <a:spcBef>
                <a:spcPts val="600"/>
              </a:spcBef>
            </a:pPr>
            <a:r>
              <a:rPr lang="en-US" sz="2400">
                <a:latin typeface="Acumin Pro" panose="020B0504020202020204" pitchFamily="34" charset="0"/>
              </a:rPr>
              <a:t>Endline &amp; Shot Backup</a:t>
            </a:r>
          </a:p>
          <a:p>
            <a:pPr marL="640080" lvl="2" indent="-182880">
              <a:spcBef>
                <a:spcPts val="600"/>
              </a:spcBef>
            </a:pPr>
            <a:r>
              <a:rPr lang="en-US" sz="2400">
                <a:latin typeface="Acumin Pro" panose="020B0504020202020204" pitchFamily="34" charset="0"/>
              </a:rPr>
              <a:t>Sideline</a:t>
            </a:r>
          </a:p>
          <a:p>
            <a:pPr marL="640080" lvl="2" indent="-182880">
              <a:spcBef>
                <a:spcPts val="600"/>
              </a:spcBef>
            </a:pPr>
            <a:r>
              <a:rPr lang="en-US" sz="2400">
                <a:latin typeface="Acumin Pro" panose="020B0504020202020204" pitchFamily="34" charset="0"/>
              </a:rPr>
              <a:t>20 Count as New Trail</a:t>
            </a:r>
          </a:p>
          <a:p>
            <a:pPr marL="640080" lvl="2" indent="-182880">
              <a:spcBef>
                <a:spcPts val="600"/>
              </a:spcBef>
            </a:pPr>
            <a:r>
              <a:rPr lang="en-US" sz="2400">
                <a:latin typeface="Acumin Pro" panose="020B0504020202020204" pitchFamily="34" charset="0"/>
              </a:rPr>
              <a:t>Delayed Offsides Count</a:t>
            </a:r>
          </a:p>
          <a:p>
            <a:pPr marL="182880" indent="-182880">
              <a:spcBef>
                <a:spcPts val="600"/>
              </a:spcBef>
            </a:pPr>
            <a:r>
              <a:rPr lang="en-US" sz="2400" b="1">
                <a:latin typeface="Acumin Pro" panose="020B0504020202020204" pitchFamily="34" charset="0"/>
              </a:rPr>
              <a:t>Trail</a:t>
            </a:r>
          </a:p>
          <a:p>
            <a:pPr marL="640080" lvl="2" indent="-182880">
              <a:spcBef>
                <a:spcPts val="600"/>
              </a:spcBef>
            </a:pPr>
            <a:r>
              <a:rPr lang="en-US" sz="2400">
                <a:latin typeface="Acumin Pro" panose="020B0504020202020204" pitchFamily="34" charset="0"/>
              </a:rPr>
              <a:t>Shooter</a:t>
            </a:r>
          </a:p>
          <a:p>
            <a:pPr marL="640080" lvl="2" indent="-182880">
              <a:spcBef>
                <a:spcPts val="600"/>
              </a:spcBef>
            </a:pPr>
            <a:r>
              <a:rPr lang="en-US" sz="2400">
                <a:latin typeface="Acumin Pro" panose="020B0504020202020204" pitchFamily="34" charset="0"/>
              </a:rPr>
              <a:t>Sideline</a:t>
            </a:r>
          </a:p>
          <a:p>
            <a:pPr marL="640080" lvl="2" indent="-182880">
              <a:spcBef>
                <a:spcPts val="600"/>
              </a:spcBef>
            </a:pPr>
            <a:r>
              <a:rPr lang="en-US" sz="2400">
                <a:latin typeface="Acumin Pro" panose="020B0504020202020204" pitchFamily="34" charset="0"/>
              </a:rPr>
              <a:t>Opposite goal</a:t>
            </a:r>
          </a:p>
          <a:p>
            <a:pPr marL="640080" lvl="2" indent="-182880">
              <a:spcBef>
                <a:spcPts val="600"/>
              </a:spcBef>
            </a:pPr>
            <a:r>
              <a:rPr lang="en-US" sz="2400">
                <a:latin typeface="Acumin Pro" panose="020B0504020202020204" pitchFamily="34" charset="0"/>
              </a:rPr>
              <a:t>Over and back</a:t>
            </a:r>
          </a:p>
          <a:p>
            <a:pPr marL="640080" lvl="2" indent="-182880">
              <a:spcBef>
                <a:spcPts val="600"/>
              </a:spcBef>
            </a:pPr>
            <a:r>
              <a:rPr lang="en-US" sz="2400">
                <a:latin typeface="Acumin Pro" panose="020B0504020202020204" pitchFamily="34" charset="0"/>
              </a:rPr>
              <a:t>Goal Coverage as New Lead</a:t>
            </a:r>
          </a:p>
        </p:txBody>
      </p:sp>
      <p:sp>
        <p:nvSpPr>
          <p:cNvPr id="10" name="Shape 167">
            <a:extLst>
              <a:ext uri="{FF2B5EF4-FFF2-40B4-BE49-F238E27FC236}">
                <a16:creationId xmlns:a16="http://schemas.microsoft.com/office/drawing/2014/main" id="{0B09545C-2ACE-4818-8674-E3EF96FAD3D7}"/>
              </a:ext>
            </a:extLst>
          </p:cNvPr>
          <p:cNvSpPr/>
          <p:nvPr/>
        </p:nvSpPr>
        <p:spPr>
          <a:xfrm>
            <a:off x="9633267" y="2153243"/>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bg1"/>
                </a:solidFill>
              </a:rPr>
              <a:t>L</a:t>
            </a:r>
            <a:endParaRPr sz="2000">
              <a:solidFill>
                <a:schemeClr val="bg1"/>
              </a:solidFill>
            </a:endParaRPr>
          </a:p>
        </p:txBody>
      </p:sp>
      <p:sp>
        <p:nvSpPr>
          <p:cNvPr id="11" name="Shape 167">
            <a:extLst>
              <a:ext uri="{FF2B5EF4-FFF2-40B4-BE49-F238E27FC236}">
                <a16:creationId xmlns:a16="http://schemas.microsoft.com/office/drawing/2014/main" id="{13226457-5B47-4030-B3C1-6474F04BE4EE}"/>
              </a:ext>
            </a:extLst>
          </p:cNvPr>
          <p:cNvSpPr/>
          <p:nvPr/>
        </p:nvSpPr>
        <p:spPr>
          <a:xfrm>
            <a:off x="6529447" y="5031777"/>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bg1"/>
                </a:solidFill>
              </a:rPr>
              <a:t>T</a:t>
            </a:r>
          </a:p>
        </p:txBody>
      </p:sp>
      <p:sp>
        <p:nvSpPr>
          <p:cNvPr id="4" name="Title 3">
            <a:extLst>
              <a:ext uri="{FF2B5EF4-FFF2-40B4-BE49-F238E27FC236}">
                <a16:creationId xmlns:a16="http://schemas.microsoft.com/office/drawing/2014/main" id="{CFDD8A26-7BAD-86BE-9AF4-DD4DB2E4944F}"/>
              </a:ext>
            </a:extLst>
          </p:cNvPr>
          <p:cNvSpPr>
            <a:spLocks noGrp="1"/>
          </p:cNvSpPr>
          <p:nvPr>
            <p:ph type="title"/>
          </p:nvPr>
        </p:nvSpPr>
        <p:spPr/>
        <p:txBody>
          <a:bodyPr/>
          <a:lstStyle/>
          <a:p>
            <a:r>
              <a:rPr lang="en-US"/>
              <a:t>PRIMARY RESPONSIBILITIES</a:t>
            </a:r>
          </a:p>
        </p:txBody>
      </p:sp>
      <p:sp>
        <p:nvSpPr>
          <p:cNvPr id="2" name="TextBox 1">
            <a:extLst>
              <a:ext uri="{FF2B5EF4-FFF2-40B4-BE49-F238E27FC236}">
                <a16:creationId xmlns:a16="http://schemas.microsoft.com/office/drawing/2014/main" id="{25DC9E07-8D84-5E2F-A319-0DCA1562290A}"/>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SETTLED PLAY</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7924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mph" presetSubtype="0" fill="hold" nodeType="clickEffect">
                                  <p:stCondLst>
                                    <p:cond delay="0"/>
                                  </p:stCondLst>
                                  <p:childTnLst>
                                    <p:animClr clrSpc="hsl" dir="cw">
                                      <p:cBhvr override="childStyle">
                                        <p:cTn id="12" dur="500" fill="hold"/>
                                        <p:tgtEl>
                                          <p:spTgt spid="7">
                                            <p:txEl>
                                              <p:pRg st="0" end="0"/>
                                            </p:txEl>
                                          </p:spTgt>
                                        </p:tgtEl>
                                        <p:attrNameLst>
                                          <p:attrName>style.color</p:attrName>
                                        </p:attrNameLst>
                                      </p:cBhvr>
                                      <p:by>
                                        <p:hsl h="0" s="-12549" l="-25098"/>
                                      </p:by>
                                    </p:animClr>
                                    <p:animClr clrSpc="hsl" dir="cw">
                                      <p:cBhvr>
                                        <p:cTn id="13" dur="500" fill="hold"/>
                                        <p:tgtEl>
                                          <p:spTgt spid="7">
                                            <p:txEl>
                                              <p:pRg st="0" end="0"/>
                                            </p:txEl>
                                          </p:spTgt>
                                        </p:tgtEl>
                                        <p:attrNameLst>
                                          <p:attrName>fillcolor</p:attrName>
                                        </p:attrNameLst>
                                      </p:cBhvr>
                                      <p:by>
                                        <p:hsl h="0" s="-12549" l="-25098"/>
                                      </p:by>
                                    </p:animClr>
                                    <p:animClr clrSpc="hsl" dir="cw">
                                      <p:cBhvr>
                                        <p:cTn id="14" dur="500" fill="hold"/>
                                        <p:tgtEl>
                                          <p:spTgt spid="7">
                                            <p:txEl>
                                              <p:pRg st="0" end="0"/>
                                            </p:txEl>
                                          </p:spTgt>
                                        </p:tgtEl>
                                        <p:attrNameLst>
                                          <p:attrName>stroke.color</p:attrName>
                                        </p:attrNameLst>
                                      </p:cBhvr>
                                      <p:by>
                                        <p:hsl h="0" s="-12549" l="-25098"/>
                                      </p:by>
                                    </p:animClr>
                                    <p:set>
                                      <p:cBhvr>
                                        <p:cTn id="15" dur="500" fill="hold"/>
                                        <p:tgtEl>
                                          <p:spTgt spid="7">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ppt_y"/>
                                          </p:val>
                                        </p:tav>
                                        <p:tav tm="100000">
                                          <p:val>
                                            <p:strVal val="#ppt_y"/>
                                          </p:val>
                                        </p:tav>
                                      </p:tavLst>
                                    </p:anim>
                                  </p:childTnLst>
                                </p:cTn>
                              </p:par>
                              <p:par>
                                <p:cTn id="28" presetID="24" presetClass="emph" presetSubtype="0" fill="hold" nodeType="withEffect">
                                  <p:stCondLst>
                                    <p:cond delay="0"/>
                                  </p:stCondLst>
                                  <p:childTnLst>
                                    <p:animClr clrSpc="hsl" dir="cw">
                                      <p:cBhvr override="childStyle">
                                        <p:cTn id="29" dur="500" fill="hold"/>
                                        <p:tgtEl>
                                          <p:spTgt spid="7">
                                            <p:txEl>
                                              <p:pRg st="1" end="1"/>
                                            </p:txEl>
                                          </p:spTgt>
                                        </p:tgtEl>
                                        <p:attrNameLst>
                                          <p:attrName>style.color</p:attrName>
                                        </p:attrNameLst>
                                      </p:cBhvr>
                                      <p:by>
                                        <p:hsl h="0" s="-12549" l="-25098"/>
                                      </p:by>
                                    </p:animClr>
                                    <p:animClr clrSpc="hsl" dir="cw">
                                      <p:cBhvr>
                                        <p:cTn id="30" dur="500" fill="hold"/>
                                        <p:tgtEl>
                                          <p:spTgt spid="7">
                                            <p:txEl>
                                              <p:pRg st="1" end="1"/>
                                            </p:txEl>
                                          </p:spTgt>
                                        </p:tgtEl>
                                        <p:attrNameLst>
                                          <p:attrName>fillcolor</p:attrName>
                                        </p:attrNameLst>
                                      </p:cBhvr>
                                      <p:by>
                                        <p:hsl h="0" s="-12549" l="-25098"/>
                                      </p:by>
                                    </p:animClr>
                                    <p:animClr clrSpc="hsl" dir="cw">
                                      <p:cBhvr>
                                        <p:cTn id="31" dur="500" fill="hold"/>
                                        <p:tgtEl>
                                          <p:spTgt spid="7">
                                            <p:txEl>
                                              <p:pRg st="1" end="1"/>
                                            </p:txEl>
                                          </p:spTgt>
                                        </p:tgtEl>
                                        <p:attrNameLst>
                                          <p:attrName>stroke.color</p:attrName>
                                        </p:attrNameLst>
                                      </p:cBhvr>
                                      <p:by>
                                        <p:hsl h="0" s="-12549" l="-25098"/>
                                      </p:by>
                                    </p:animClr>
                                    <p:set>
                                      <p:cBhvr>
                                        <p:cTn id="32" dur="500" fill="hold"/>
                                        <p:tgtEl>
                                          <p:spTgt spid="7">
                                            <p:txEl>
                                              <p:pRg st="1" end="1"/>
                                            </p:txEl>
                                          </p:spTgt>
                                        </p:tgtEl>
                                        <p:attrNameLst>
                                          <p:attrName>fill.type</p:attrName>
                                        </p:attrNameLst>
                                      </p:cBhvr>
                                      <p:to>
                                        <p:strVal val="solid"/>
                                      </p:to>
                                    </p:set>
                                  </p:childTnLst>
                                </p:cTn>
                              </p:par>
                              <p:par>
                                <p:cTn id="33" presetID="24" presetClass="emph" presetSubtype="0" fill="hold" nodeType="withEffect">
                                  <p:stCondLst>
                                    <p:cond delay="0"/>
                                  </p:stCondLst>
                                  <p:childTnLst>
                                    <p:animClr clrSpc="hsl" dir="cw">
                                      <p:cBhvr override="childStyle">
                                        <p:cTn id="34" dur="500" fill="hold"/>
                                        <p:tgtEl>
                                          <p:spTgt spid="7">
                                            <p:txEl>
                                              <p:pRg st="2" end="2"/>
                                            </p:txEl>
                                          </p:spTgt>
                                        </p:tgtEl>
                                        <p:attrNameLst>
                                          <p:attrName>style.color</p:attrName>
                                        </p:attrNameLst>
                                      </p:cBhvr>
                                      <p:by>
                                        <p:hsl h="0" s="-12549" l="-25098"/>
                                      </p:by>
                                    </p:animClr>
                                    <p:animClr clrSpc="hsl" dir="cw">
                                      <p:cBhvr>
                                        <p:cTn id="35" dur="500" fill="hold"/>
                                        <p:tgtEl>
                                          <p:spTgt spid="7">
                                            <p:txEl>
                                              <p:pRg st="2" end="2"/>
                                            </p:txEl>
                                          </p:spTgt>
                                        </p:tgtEl>
                                        <p:attrNameLst>
                                          <p:attrName>fillcolor</p:attrName>
                                        </p:attrNameLst>
                                      </p:cBhvr>
                                      <p:by>
                                        <p:hsl h="0" s="-12549" l="-25098"/>
                                      </p:by>
                                    </p:animClr>
                                    <p:animClr clrSpc="hsl" dir="cw">
                                      <p:cBhvr>
                                        <p:cTn id="36" dur="500" fill="hold"/>
                                        <p:tgtEl>
                                          <p:spTgt spid="7">
                                            <p:txEl>
                                              <p:pRg st="2" end="2"/>
                                            </p:txEl>
                                          </p:spTgt>
                                        </p:tgtEl>
                                        <p:attrNameLst>
                                          <p:attrName>stroke.color</p:attrName>
                                        </p:attrNameLst>
                                      </p:cBhvr>
                                      <p:by>
                                        <p:hsl h="0" s="-12549" l="-25098"/>
                                      </p:by>
                                    </p:animClr>
                                    <p:set>
                                      <p:cBhvr>
                                        <p:cTn id="37" dur="500" fill="hold"/>
                                        <p:tgtEl>
                                          <p:spTgt spid="7">
                                            <p:txEl>
                                              <p:pRg st="2" end="2"/>
                                            </p:txEl>
                                          </p:spTgt>
                                        </p:tgtEl>
                                        <p:attrNameLst>
                                          <p:attrName>fill.type</p:attrName>
                                        </p:attrNameLst>
                                      </p:cBhvr>
                                      <p:to>
                                        <p:strVal val="solid"/>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24" presetClass="emph" presetSubtype="0" fill="hold" grpId="1" nodeType="withEffect">
                                  <p:stCondLst>
                                    <p:cond delay="0"/>
                                  </p:stCondLst>
                                  <p:childTnLst>
                                    <p:animClr clrSpc="hsl" dir="cw">
                                      <p:cBhvr override="childStyle">
                                        <p:cTn id="41" dur="500" fill="hold"/>
                                        <p:tgtEl>
                                          <p:spTgt spid="10"/>
                                        </p:tgtEl>
                                        <p:attrNameLst>
                                          <p:attrName>style.color</p:attrName>
                                        </p:attrNameLst>
                                      </p:cBhvr>
                                      <p:by>
                                        <p:hsl h="0" s="-12549" l="-25098"/>
                                      </p:by>
                                    </p:animClr>
                                    <p:animClr clrSpc="hsl" dir="cw">
                                      <p:cBhvr>
                                        <p:cTn id="42" dur="500" fill="hold"/>
                                        <p:tgtEl>
                                          <p:spTgt spid="10"/>
                                        </p:tgtEl>
                                        <p:attrNameLst>
                                          <p:attrName>fillcolor</p:attrName>
                                        </p:attrNameLst>
                                      </p:cBhvr>
                                      <p:by>
                                        <p:hsl h="0" s="-12549" l="-25098"/>
                                      </p:by>
                                    </p:animClr>
                                    <p:animClr clrSpc="hsl" dir="cw">
                                      <p:cBhvr>
                                        <p:cTn id="43" dur="500" fill="hold"/>
                                        <p:tgtEl>
                                          <p:spTgt spid="10"/>
                                        </p:tgtEl>
                                        <p:attrNameLst>
                                          <p:attrName>stroke.color</p:attrName>
                                        </p:attrNameLst>
                                      </p:cBhvr>
                                      <p:by>
                                        <p:hsl h="0" s="-12549" l="-25098"/>
                                      </p:by>
                                    </p:animClr>
                                    <p:set>
                                      <p:cBhvr>
                                        <p:cTn id="44" dur="500" fill="hold"/>
                                        <p:tgtEl>
                                          <p:spTgt spid="10"/>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additive="base">
                                        <p:cTn id="55"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anim calcmode="lin" valueType="num">
                                      <p:cBhvr additive="base">
                                        <p:cTn id="61"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5" end="5"/>
                                            </p:txEl>
                                          </p:spTgt>
                                        </p:tgtEl>
                                        <p:attrNameLst>
                                          <p:attrName>ppt_y</p:attrName>
                                        </p:attrNameLst>
                                      </p:cBhvr>
                                      <p:tavLst>
                                        <p:tav tm="0">
                                          <p:val>
                                            <p:strVal val="#ppt_y"/>
                                          </p:val>
                                        </p:tav>
                                        <p:tav tm="100000">
                                          <p:val>
                                            <p:strVal val="#ppt_y"/>
                                          </p:val>
                                        </p:tav>
                                      </p:tavLst>
                                    </p:anim>
                                  </p:childTnLst>
                                </p:cTn>
                              </p:par>
                              <p:par>
                                <p:cTn id="63" presetID="24" presetClass="emph" presetSubtype="0" fill="hold" nodeType="withEffect">
                                  <p:stCondLst>
                                    <p:cond delay="0"/>
                                  </p:stCondLst>
                                  <p:childTnLst>
                                    <p:animClr clrSpc="hsl" dir="cw">
                                      <p:cBhvr override="childStyle">
                                        <p:cTn id="64" dur="500" fill="hold"/>
                                        <p:tgtEl>
                                          <p:spTgt spid="7">
                                            <p:txEl>
                                              <p:pRg st="3" end="3"/>
                                            </p:txEl>
                                          </p:spTgt>
                                        </p:tgtEl>
                                        <p:attrNameLst>
                                          <p:attrName>style.color</p:attrName>
                                        </p:attrNameLst>
                                      </p:cBhvr>
                                      <p:by>
                                        <p:hsl h="0" s="-12549" l="-25098"/>
                                      </p:by>
                                    </p:animClr>
                                    <p:animClr clrSpc="hsl" dir="cw">
                                      <p:cBhvr>
                                        <p:cTn id="65" dur="500" fill="hold"/>
                                        <p:tgtEl>
                                          <p:spTgt spid="7">
                                            <p:txEl>
                                              <p:pRg st="3" end="3"/>
                                            </p:txEl>
                                          </p:spTgt>
                                        </p:tgtEl>
                                        <p:attrNameLst>
                                          <p:attrName>fillcolor</p:attrName>
                                        </p:attrNameLst>
                                      </p:cBhvr>
                                      <p:by>
                                        <p:hsl h="0" s="-12549" l="-25098"/>
                                      </p:by>
                                    </p:animClr>
                                    <p:animClr clrSpc="hsl" dir="cw">
                                      <p:cBhvr>
                                        <p:cTn id="66" dur="500" fill="hold"/>
                                        <p:tgtEl>
                                          <p:spTgt spid="7">
                                            <p:txEl>
                                              <p:pRg st="3" end="3"/>
                                            </p:txEl>
                                          </p:spTgt>
                                        </p:tgtEl>
                                        <p:attrNameLst>
                                          <p:attrName>stroke.color</p:attrName>
                                        </p:attrNameLst>
                                      </p:cBhvr>
                                      <p:by>
                                        <p:hsl h="0" s="-12549" l="-25098"/>
                                      </p:by>
                                    </p:animClr>
                                    <p:set>
                                      <p:cBhvr>
                                        <p:cTn id="67" dur="500" fill="hold"/>
                                        <p:tgtEl>
                                          <p:spTgt spid="7">
                                            <p:txEl>
                                              <p:pRg st="3" end="3"/>
                                            </p:txEl>
                                          </p:spTgt>
                                        </p:tgtEl>
                                        <p:attrNameLst>
                                          <p:attrName>fill.type</p:attrName>
                                        </p:attrNameLst>
                                      </p:cBhvr>
                                      <p:to>
                                        <p:strVal val="solid"/>
                                      </p:to>
                                    </p:set>
                                  </p:childTnLst>
                                </p:cTn>
                              </p:par>
                              <p:par>
                                <p:cTn id="68" presetID="24" presetClass="emph" presetSubtype="0" fill="hold" nodeType="withEffect">
                                  <p:stCondLst>
                                    <p:cond delay="0"/>
                                  </p:stCondLst>
                                  <p:childTnLst>
                                    <p:animClr clrSpc="hsl" dir="cw">
                                      <p:cBhvr override="childStyle">
                                        <p:cTn id="69" dur="500" fill="hold"/>
                                        <p:tgtEl>
                                          <p:spTgt spid="7">
                                            <p:txEl>
                                              <p:pRg st="4" end="4"/>
                                            </p:txEl>
                                          </p:spTgt>
                                        </p:tgtEl>
                                        <p:attrNameLst>
                                          <p:attrName>style.color</p:attrName>
                                        </p:attrNameLst>
                                      </p:cBhvr>
                                      <p:by>
                                        <p:hsl h="0" s="-12549" l="-25098"/>
                                      </p:by>
                                    </p:animClr>
                                    <p:animClr clrSpc="hsl" dir="cw">
                                      <p:cBhvr>
                                        <p:cTn id="70" dur="500" fill="hold"/>
                                        <p:tgtEl>
                                          <p:spTgt spid="7">
                                            <p:txEl>
                                              <p:pRg st="4" end="4"/>
                                            </p:txEl>
                                          </p:spTgt>
                                        </p:tgtEl>
                                        <p:attrNameLst>
                                          <p:attrName>fillcolor</p:attrName>
                                        </p:attrNameLst>
                                      </p:cBhvr>
                                      <p:by>
                                        <p:hsl h="0" s="-12549" l="-25098"/>
                                      </p:by>
                                    </p:animClr>
                                    <p:animClr clrSpc="hsl" dir="cw">
                                      <p:cBhvr>
                                        <p:cTn id="71" dur="500" fill="hold"/>
                                        <p:tgtEl>
                                          <p:spTgt spid="7">
                                            <p:txEl>
                                              <p:pRg st="4" end="4"/>
                                            </p:txEl>
                                          </p:spTgt>
                                        </p:tgtEl>
                                        <p:attrNameLst>
                                          <p:attrName>stroke.color</p:attrName>
                                        </p:attrNameLst>
                                      </p:cBhvr>
                                      <p:by>
                                        <p:hsl h="0" s="-12549" l="-25098"/>
                                      </p:by>
                                    </p:animClr>
                                    <p:set>
                                      <p:cBhvr>
                                        <p:cTn id="72" dur="500" fill="hold"/>
                                        <p:tgtEl>
                                          <p:spTgt spid="7">
                                            <p:txEl>
                                              <p:pRg st="4" end="4"/>
                                            </p:txEl>
                                          </p:spTgt>
                                        </p:tgtEl>
                                        <p:attrNameLst>
                                          <p:attrName>fill.type</p:attrName>
                                        </p:attrNameLst>
                                      </p:cBhvr>
                                      <p:to>
                                        <p:strVal val="solid"/>
                                      </p:to>
                                    </p:set>
                                  </p:childTnLst>
                                </p:cTn>
                              </p:par>
                              <p:par>
                                <p:cTn id="73" presetID="24" presetClass="emph" presetSubtype="0" fill="hold" nodeType="withEffect">
                                  <p:stCondLst>
                                    <p:cond delay="0"/>
                                  </p:stCondLst>
                                  <p:childTnLst>
                                    <p:animClr clrSpc="hsl" dir="cw">
                                      <p:cBhvr override="childStyle">
                                        <p:cTn id="74" dur="500" fill="hold"/>
                                        <p:tgtEl>
                                          <p:spTgt spid="7">
                                            <p:txEl>
                                              <p:pRg st="5" end="5"/>
                                            </p:txEl>
                                          </p:spTgt>
                                        </p:tgtEl>
                                        <p:attrNameLst>
                                          <p:attrName>style.color</p:attrName>
                                        </p:attrNameLst>
                                      </p:cBhvr>
                                      <p:by>
                                        <p:hsl h="0" s="-12549" l="-25098"/>
                                      </p:by>
                                    </p:animClr>
                                    <p:animClr clrSpc="hsl" dir="cw">
                                      <p:cBhvr>
                                        <p:cTn id="75" dur="500" fill="hold"/>
                                        <p:tgtEl>
                                          <p:spTgt spid="7">
                                            <p:txEl>
                                              <p:pRg st="5" end="5"/>
                                            </p:txEl>
                                          </p:spTgt>
                                        </p:tgtEl>
                                        <p:attrNameLst>
                                          <p:attrName>fillcolor</p:attrName>
                                        </p:attrNameLst>
                                      </p:cBhvr>
                                      <p:by>
                                        <p:hsl h="0" s="-12549" l="-25098"/>
                                      </p:by>
                                    </p:animClr>
                                    <p:animClr clrSpc="hsl" dir="cw">
                                      <p:cBhvr>
                                        <p:cTn id="76" dur="500" fill="hold"/>
                                        <p:tgtEl>
                                          <p:spTgt spid="7">
                                            <p:txEl>
                                              <p:pRg st="5" end="5"/>
                                            </p:txEl>
                                          </p:spTgt>
                                        </p:tgtEl>
                                        <p:attrNameLst>
                                          <p:attrName>stroke.color</p:attrName>
                                        </p:attrNameLst>
                                      </p:cBhvr>
                                      <p:by>
                                        <p:hsl h="0" s="-12549" l="-25098"/>
                                      </p:by>
                                    </p:animClr>
                                    <p:set>
                                      <p:cBhvr>
                                        <p:cTn id="77" dur="500" fill="hold"/>
                                        <p:tgtEl>
                                          <p:spTgt spid="7">
                                            <p:txEl>
                                              <p:pRg st="5" end="5"/>
                                            </p:txEl>
                                          </p:spTgt>
                                        </p:tgtEl>
                                        <p:attrNameLst>
                                          <p:attrName>fill.type</p:attrName>
                                        </p:attrNameLst>
                                      </p:cBhvr>
                                      <p:to>
                                        <p:strVal val="solid"/>
                                      </p:to>
                                    </p:set>
                                  </p:childTnLst>
                                </p:cTn>
                              </p:par>
                              <p:par>
                                <p:cTn id="78" presetID="2" presetClass="entr" presetSubtype="8" fill="hold" nodeType="withEffect">
                                  <p:stCondLst>
                                    <p:cond delay="0"/>
                                  </p:stCondLst>
                                  <p:childTnLst>
                                    <p:set>
                                      <p:cBhvr>
                                        <p:cTn id="79" dur="1" fill="hold">
                                          <p:stCondLst>
                                            <p:cond delay="0"/>
                                          </p:stCondLst>
                                        </p:cTn>
                                        <p:tgtEl>
                                          <p:spTgt spid="7">
                                            <p:txEl>
                                              <p:pRg st="6" end="6"/>
                                            </p:txEl>
                                          </p:spTgt>
                                        </p:tgtEl>
                                        <p:attrNameLst>
                                          <p:attrName>style.visibility</p:attrName>
                                        </p:attrNameLst>
                                      </p:cBhvr>
                                      <p:to>
                                        <p:strVal val="visible"/>
                                      </p:to>
                                    </p:set>
                                    <p:anim calcmode="lin" valueType="num">
                                      <p:cBhvr additive="base">
                                        <p:cTn id="80"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7">
                                            <p:txEl>
                                              <p:pRg st="6" end="6"/>
                                            </p:txEl>
                                          </p:spTgt>
                                        </p:tgtEl>
                                        <p:attrNameLst>
                                          <p:attrName>ppt_y</p:attrName>
                                        </p:attrNameLst>
                                      </p:cBhvr>
                                      <p:tavLst>
                                        <p:tav tm="0">
                                          <p:val>
                                            <p:strVal val="#ppt_y"/>
                                          </p:val>
                                        </p:tav>
                                        <p:tav tm="100000">
                                          <p:val>
                                            <p:strVal val="#ppt_y"/>
                                          </p:val>
                                        </p:tav>
                                      </p:tavLst>
                                    </p:anim>
                                  </p:childTnLst>
                                </p:cTn>
                              </p:par>
                              <p:par>
                                <p:cTn id="82" presetID="1"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 calcmode="lin" valueType="num">
                                      <p:cBhvr additive="base">
                                        <p:cTn id="88"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7">
                                            <p:txEl>
                                              <p:pRg st="8" end="8"/>
                                            </p:txEl>
                                          </p:spTgt>
                                        </p:tgtEl>
                                        <p:attrNameLst>
                                          <p:attrName>style.visibility</p:attrName>
                                        </p:attrNameLst>
                                      </p:cBhvr>
                                      <p:to>
                                        <p:strVal val="visible"/>
                                      </p:to>
                                    </p:set>
                                    <p:anim calcmode="lin" valueType="num">
                                      <p:cBhvr additive="base">
                                        <p:cTn id="94"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95"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7">
                                            <p:txEl>
                                              <p:pRg st="9" end="9"/>
                                            </p:txEl>
                                          </p:spTgt>
                                        </p:tgtEl>
                                        <p:attrNameLst>
                                          <p:attrName>style.visibility</p:attrName>
                                        </p:attrNameLst>
                                      </p:cBhvr>
                                      <p:to>
                                        <p:strVal val="visible"/>
                                      </p:to>
                                    </p:set>
                                    <p:anim calcmode="lin" valueType="num">
                                      <p:cBhvr additive="base">
                                        <p:cTn id="100"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nodeType="clickEffect">
                                  <p:stCondLst>
                                    <p:cond delay="0"/>
                                  </p:stCondLst>
                                  <p:childTnLst>
                                    <p:set>
                                      <p:cBhvr>
                                        <p:cTn id="105" dur="1" fill="hold">
                                          <p:stCondLst>
                                            <p:cond delay="0"/>
                                          </p:stCondLst>
                                        </p:cTn>
                                        <p:tgtEl>
                                          <p:spTgt spid="7">
                                            <p:txEl>
                                              <p:pRg st="10" end="10"/>
                                            </p:txEl>
                                          </p:spTgt>
                                        </p:tgtEl>
                                        <p:attrNameLst>
                                          <p:attrName>style.visibility</p:attrName>
                                        </p:attrNameLst>
                                      </p:cBhvr>
                                      <p:to>
                                        <p:strVal val="visible"/>
                                      </p:to>
                                    </p:set>
                                    <p:anim calcmode="lin" valueType="num">
                                      <p:cBhvr additive="base">
                                        <p:cTn id="106"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7">
                                            <p:txEl>
                                              <p:pRg st="11" end="11"/>
                                            </p:txEl>
                                          </p:spTgt>
                                        </p:tgtEl>
                                        <p:attrNameLst>
                                          <p:attrName>style.visibility</p:attrName>
                                        </p:attrNameLst>
                                      </p:cBhvr>
                                      <p:to>
                                        <p:strVal val="visible"/>
                                      </p:to>
                                    </p:set>
                                    <p:anim calcmode="lin" valueType="num">
                                      <p:cBhvr additive="base">
                                        <p:cTn id="112"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sosceles Triangle 34">
            <a:extLst>
              <a:ext uri="{FF2B5EF4-FFF2-40B4-BE49-F238E27FC236}">
                <a16:creationId xmlns:a16="http://schemas.microsoft.com/office/drawing/2014/main" id="{3F39947D-BBD9-4C09-9F19-91D2E8878ACF}"/>
              </a:ext>
            </a:extLst>
          </p:cNvPr>
          <p:cNvSpPr/>
          <p:nvPr/>
        </p:nvSpPr>
        <p:spPr>
          <a:xfrm rot="18052447">
            <a:off x="2389099" y="1197856"/>
            <a:ext cx="4381684" cy="415043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Isosceles Triangle 44">
            <a:extLst>
              <a:ext uri="{FF2B5EF4-FFF2-40B4-BE49-F238E27FC236}">
                <a16:creationId xmlns:a16="http://schemas.microsoft.com/office/drawing/2014/main" id="{3C44F0AA-5E2B-42A7-8312-548D64A3EDB3}"/>
              </a:ext>
            </a:extLst>
          </p:cNvPr>
          <p:cNvSpPr/>
          <p:nvPr/>
        </p:nvSpPr>
        <p:spPr>
          <a:xfrm rot="8558731">
            <a:off x="5786906" y="2749466"/>
            <a:ext cx="3568655" cy="2930005"/>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7684047" y="3465029"/>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NEAR LEAD</a:t>
            </a:r>
            <a:endParaRPr lang="en-US" sz="2000" b="1" dirty="0">
              <a:solidFill>
                <a:srgbClr val="C00000"/>
              </a:solidFill>
              <a:latin typeface="Obvia" panose="02000503040000020004" pitchFamily="50" charset="0"/>
            </a:endParaRPr>
          </a:p>
        </p:txBody>
      </p:sp>
      <p:sp>
        <p:nvSpPr>
          <p:cNvPr id="4" name="TextBox 3">
            <a:extLst>
              <a:ext uri="{FF2B5EF4-FFF2-40B4-BE49-F238E27FC236}">
                <a16:creationId xmlns:a16="http://schemas.microsoft.com/office/drawing/2014/main" id="{05A82D06-00E6-936F-9C52-F507ACE4EA36}"/>
              </a:ext>
            </a:extLst>
          </p:cNvPr>
          <p:cNvSpPr txBox="1"/>
          <p:nvPr/>
        </p:nvSpPr>
        <p:spPr>
          <a:xfrm>
            <a:off x="3841701" y="2749852"/>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8" name="TextBox 7">
            <a:extLst>
              <a:ext uri="{FF2B5EF4-FFF2-40B4-BE49-F238E27FC236}">
                <a16:creationId xmlns:a16="http://schemas.microsoft.com/office/drawing/2014/main" id="{CC111126-FE18-2BAD-1CEF-51A25B367B44}"/>
              </a:ext>
            </a:extLst>
          </p:cNvPr>
          <p:cNvSpPr txBox="1"/>
          <p:nvPr/>
        </p:nvSpPr>
        <p:spPr>
          <a:xfrm>
            <a:off x="6395982" y="348501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2363528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3C44F0AA-5E2B-42A7-8312-548D64A3EDB3}"/>
              </a:ext>
            </a:extLst>
          </p:cNvPr>
          <p:cNvSpPr/>
          <p:nvPr/>
        </p:nvSpPr>
        <p:spPr>
          <a:xfrm rot="7735449">
            <a:off x="4730186" y="2221431"/>
            <a:ext cx="4271463" cy="4154613"/>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3F39947D-BBD9-4C09-9F19-91D2E8878ACF}"/>
              </a:ext>
            </a:extLst>
          </p:cNvPr>
          <p:cNvSpPr/>
          <p:nvPr/>
        </p:nvSpPr>
        <p:spPr>
          <a:xfrm rot="19451463">
            <a:off x="1966790" y="1916467"/>
            <a:ext cx="3468991" cy="302506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3156417" y="4379429"/>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NEAR TRAIL</a:t>
            </a:r>
            <a:endParaRPr lang="en-US" sz="2000" b="1" dirty="0">
              <a:solidFill>
                <a:srgbClr val="C00000"/>
              </a:solidFill>
              <a:latin typeface="Obvia" panose="02000503040000020004" pitchFamily="50" charset="0"/>
            </a:endParaRPr>
          </a:p>
        </p:txBody>
      </p:sp>
      <p:sp>
        <p:nvSpPr>
          <p:cNvPr id="2" name="TextBox 1">
            <a:extLst>
              <a:ext uri="{FF2B5EF4-FFF2-40B4-BE49-F238E27FC236}">
                <a16:creationId xmlns:a16="http://schemas.microsoft.com/office/drawing/2014/main" id="{AAB2160B-C346-4867-76A4-39990F4E0CC8}"/>
              </a:ext>
            </a:extLst>
          </p:cNvPr>
          <p:cNvSpPr txBox="1"/>
          <p:nvPr/>
        </p:nvSpPr>
        <p:spPr>
          <a:xfrm>
            <a:off x="6481961" y="3665720"/>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4" name="TextBox 3">
            <a:extLst>
              <a:ext uri="{FF2B5EF4-FFF2-40B4-BE49-F238E27FC236}">
                <a16:creationId xmlns:a16="http://schemas.microsoft.com/office/drawing/2014/main" id="{0603E6EA-D99F-3C99-5BE0-1ADF39D2781E}"/>
              </a:ext>
            </a:extLst>
          </p:cNvPr>
          <p:cNvSpPr txBox="1"/>
          <p:nvPr/>
        </p:nvSpPr>
        <p:spPr>
          <a:xfrm>
            <a:off x="3287720" y="3354832"/>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58378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3C44F0AA-5E2B-42A7-8312-548D64A3EDB3}"/>
              </a:ext>
            </a:extLst>
          </p:cNvPr>
          <p:cNvSpPr/>
          <p:nvPr/>
        </p:nvSpPr>
        <p:spPr>
          <a:xfrm rot="7735449">
            <a:off x="4730186" y="2221431"/>
            <a:ext cx="4271463" cy="4154613"/>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3F39947D-BBD9-4C09-9F19-91D2E8878ACF}"/>
              </a:ext>
            </a:extLst>
          </p:cNvPr>
          <p:cNvSpPr/>
          <p:nvPr/>
        </p:nvSpPr>
        <p:spPr>
          <a:xfrm rot="18578705">
            <a:off x="2234287" y="1662868"/>
            <a:ext cx="3468991" cy="302506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6115993" y="1967312"/>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SPLIT BETWEEN LEAD &amp; TRAIL</a:t>
            </a:r>
            <a:endParaRPr lang="en-US" sz="2000" b="1" dirty="0">
              <a:solidFill>
                <a:srgbClr val="C00000"/>
              </a:solidFill>
              <a:latin typeface="Obvia" panose="02000503040000020004" pitchFamily="50" charset="0"/>
            </a:endParaRPr>
          </a:p>
        </p:txBody>
      </p:sp>
      <p:sp>
        <p:nvSpPr>
          <p:cNvPr id="4" name="Speech Bubble: Oval 3">
            <a:extLst>
              <a:ext uri="{FF2B5EF4-FFF2-40B4-BE49-F238E27FC236}">
                <a16:creationId xmlns:a16="http://schemas.microsoft.com/office/drawing/2014/main" id="{899641DA-9DC5-F691-8172-7BC21BF3800B}"/>
              </a:ext>
            </a:extLst>
          </p:cNvPr>
          <p:cNvSpPr/>
          <p:nvPr/>
        </p:nvSpPr>
        <p:spPr>
          <a:xfrm>
            <a:off x="9172134" y="4023360"/>
            <a:ext cx="2096088" cy="900332"/>
          </a:xfrm>
          <a:prstGeom prst="wedgeEllipseCallout">
            <a:avLst>
              <a:gd name="adj1" fmla="val -48492"/>
              <a:gd name="adj2" fmla="val 546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LEAD  is the ON official since ball is coming towards him</a:t>
            </a:r>
          </a:p>
        </p:txBody>
      </p:sp>
      <p:sp>
        <p:nvSpPr>
          <p:cNvPr id="8" name="TextBox 7">
            <a:extLst>
              <a:ext uri="{FF2B5EF4-FFF2-40B4-BE49-F238E27FC236}">
                <a16:creationId xmlns:a16="http://schemas.microsoft.com/office/drawing/2014/main" id="{DB5D6C63-E2A8-35AA-A9D5-8F54C1B9DB55}"/>
              </a:ext>
            </a:extLst>
          </p:cNvPr>
          <p:cNvSpPr txBox="1"/>
          <p:nvPr/>
        </p:nvSpPr>
        <p:spPr>
          <a:xfrm>
            <a:off x="3727938" y="317539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9" name="TextBox 8">
            <a:extLst>
              <a:ext uri="{FF2B5EF4-FFF2-40B4-BE49-F238E27FC236}">
                <a16:creationId xmlns:a16="http://schemas.microsoft.com/office/drawing/2014/main" id="{9E0584DD-17F8-8182-97D7-485CB8291F93}"/>
              </a:ext>
            </a:extLst>
          </p:cNvPr>
          <p:cNvSpPr txBox="1"/>
          <p:nvPr/>
        </p:nvSpPr>
        <p:spPr>
          <a:xfrm>
            <a:off x="6395982" y="348501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108949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12352" y="4843479"/>
            <a:ext cx="551163" cy="551163"/>
          </a:xfrm>
          <a:prstGeom prst="heptagon">
            <a:avLst/>
          </a:prstGeom>
          <a:solidFill>
            <a:srgbClr val="C8102E"/>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200" b="1">
                <a:solidFill>
                  <a:prstClr val="white"/>
                </a:solidFill>
                <a:latin typeface="Calibri"/>
              </a:rPr>
              <a:t>L</a:t>
            </a:r>
          </a:p>
        </p:txBody>
      </p:sp>
      <p:sp>
        <p:nvSpPr>
          <p:cNvPr id="5" name="Heptagon 4">
            <a:extLst>
              <a:ext uri="{FF2B5EF4-FFF2-40B4-BE49-F238E27FC236}">
                <a16:creationId xmlns:a16="http://schemas.microsoft.com/office/drawing/2014/main" id="{E27A079C-3F16-41DA-806D-DDBDB51A48A2}"/>
              </a:ext>
            </a:extLst>
          </p:cNvPr>
          <p:cNvSpPr/>
          <p:nvPr/>
        </p:nvSpPr>
        <p:spPr>
          <a:xfrm>
            <a:off x="2831239" y="2366833"/>
            <a:ext cx="496751" cy="496751"/>
          </a:xfrm>
          <a:prstGeom prst="heptagon">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600" b="1">
                <a:solidFill>
                  <a:prstClr val="white"/>
                </a:solidFill>
                <a:latin typeface="Calibri"/>
              </a:rPr>
              <a:t>T</a:t>
            </a:r>
          </a:p>
        </p:txBody>
      </p:sp>
      <p:sp>
        <p:nvSpPr>
          <p:cNvPr id="9" name="Freeform: Shape 8">
            <a:extLst>
              <a:ext uri="{FF2B5EF4-FFF2-40B4-BE49-F238E27FC236}">
                <a16:creationId xmlns:a16="http://schemas.microsoft.com/office/drawing/2014/main" id="{2DE9A56A-2E03-4905-BF35-DB5C5A4FA03E}"/>
              </a:ext>
            </a:extLst>
          </p:cNvPr>
          <p:cNvSpPr/>
          <p:nvPr/>
        </p:nvSpPr>
        <p:spPr>
          <a:xfrm>
            <a:off x="1112520" y="1387588"/>
            <a:ext cx="9982199" cy="5076765"/>
          </a:xfrm>
          <a:custGeom>
            <a:avLst/>
            <a:gdLst>
              <a:gd name="connsiteX0" fmla="*/ 31751 w 7517130"/>
              <a:gd name="connsiteY0" fmla="*/ 0 h 4008120"/>
              <a:gd name="connsiteX1" fmla="*/ 53976 w 7517130"/>
              <a:gd name="connsiteY1" fmla="*/ 0 h 4008120"/>
              <a:gd name="connsiteX2" fmla="*/ 158749 w 7517130"/>
              <a:gd name="connsiteY2" fmla="*/ 0 h 4008120"/>
              <a:gd name="connsiteX3" fmla="*/ 7489824 w 7517130"/>
              <a:gd name="connsiteY3" fmla="*/ 0 h 4008120"/>
              <a:gd name="connsiteX4" fmla="*/ 7517130 w 7517130"/>
              <a:gd name="connsiteY4" fmla="*/ 27306 h 4008120"/>
              <a:gd name="connsiteX5" fmla="*/ 7517130 w 7517130"/>
              <a:gd name="connsiteY5" fmla="*/ 136524 h 4008120"/>
              <a:gd name="connsiteX6" fmla="*/ 7489824 w 7517130"/>
              <a:gd name="connsiteY6" fmla="*/ 163830 h 4008120"/>
              <a:gd name="connsiteX7" fmla="*/ 190500 w 7517130"/>
              <a:gd name="connsiteY7" fmla="*/ 163830 h 4008120"/>
              <a:gd name="connsiteX8" fmla="*/ 190500 w 7517130"/>
              <a:gd name="connsiteY8" fmla="*/ 3976369 h 4008120"/>
              <a:gd name="connsiteX9" fmla="*/ 158749 w 7517130"/>
              <a:gd name="connsiteY9" fmla="*/ 4008120 h 4008120"/>
              <a:gd name="connsiteX10" fmla="*/ 31751 w 7517130"/>
              <a:gd name="connsiteY10" fmla="*/ 4008120 h 4008120"/>
              <a:gd name="connsiteX11" fmla="*/ 0 w 7517130"/>
              <a:gd name="connsiteY11" fmla="*/ 3976369 h 4008120"/>
              <a:gd name="connsiteX12" fmla="*/ 0 w 7517130"/>
              <a:gd name="connsiteY12" fmla="*/ 31751 h 4008120"/>
              <a:gd name="connsiteX13" fmla="*/ 31751 w 7517130"/>
              <a:gd name="connsiteY13" fmla="*/ 0 h 400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7130" h="4008120">
                <a:moveTo>
                  <a:pt x="31751" y="0"/>
                </a:moveTo>
                <a:lnTo>
                  <a:pt x="53976" y="0"/>
                </a:lnTo>
                <a:lnTo>
                  <a:pt x="158749" y="0"/>
                </a:lnTo>
                <a:lnTo>
                  <a:pt x="7489824" y="0"/>
                </a:lnTo>
                <a:cubicBezTo>
                  <a:pt x="7504905" y="0"/>
                  <a:pt x="7517130" y="12225"/>
                  <a:pt x="7517130" y="27306"/>
                </a:cubicBezTo>
                <a:lnTo>
                  <a:pt x="7517130" y="136524"/>
                </a:lnTo>
                <a:cubicBezTo>
                  <a:pt x="7517130" y="151605"/>
                  <a:pt x="7504905" y="163830"/>
                  <a:pt x="7489824" y="163830"/>
                </a:cubicBezTo>
                <a:lnTo>
                  <a:pt x="190500" y="163830"/>
                </a:lnTo>
                <a:lnTo>
                  <a:pt x="190500" y="3976369"/>
                </a:lnTo>
                <a:cubicBezTo>
                  <a:pt x="190500" y="3993905"/>
                  <a:pt x="176285" y="4008120"/>
                  <a:pt x="158749" y="4008120"/>
                </a:cubicBezTo>
                <a:lnTo>
                  <a:pt x="31751" y="4008120"/>
                </a:lnTo>
                <a:cubicBezTo>
                  <a:pt x="14215" y="4008120"/>
                  <a:pt x="0" y="3993905"/>
                  <a:pt x="0" y="3976369"/>
                </a:cubicBezTo>
                <a:lnTo>
                  <a:pt x="0" y="31751"/>
                </a:lnTo>
                <a:cubicBezTo>
                  <a:pt x="0" y="14215"/>
                  <a:pt x="14215" y="0"/>
                  <a:pt x="31751" y="0"/>
                </a:cubicBezTo>
                <a:close/>
              </a:path>
            </a:pathLst>
          </a:custGeom>
          <a:solidFill>
            <a:srgbClr val="0020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00205B"/>
              </a:solidFill>
              <a:latin typeface="Calibri"/>
            </a:endParaRPr>
          </a:p>
        </p:txBody>
      </p:sp>
      <p:sp>
        <p:nvSpPr>
          <p:cNvPr id="7" name="Rectangle: Rounded Corners 6">
            <a:extLst>
              <a:ext uri="{FF2B5EF4-FFF2-40B4-BE49-F238E27FC236}">
                <a16:creationId xmlns:a16="http://schemas.microsoft.com/office/drawing/2014/main" id="{709BE26B-C6B5-4B02-8856-6715D60E27BB}"/>
              </a:ext>
            </a:extLst>
          </p:cNvPr>
          <p:cNvSpPr/>
          <p:nvPr/>
        </p:nvSpPr>
        <p:spPr>
          <a:xfrm>
            <a:off x="10854188" y="1387588"/>
            <a:ext cx="251164" cy="4956704"/>
          </a:xfrm>
          <a:prstGeom prst="roundRect">
            <a:avLst/>
          </a:prstGeom>
          <a:solidFill>
            <a:srgbClr val="C8102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Rounded Corners 9">
            <a:extLst>
              <a:ext uri="{FF2B5EF4-FFF2-40B4-BE49-F238E27FC236}">
                <a16:creationId xmlns:a16="http://schemas.microsoft.com/office/drawing/2014/main" id="{53152213-2FBA-4592-9009-21BEF6403EBF}"/>
              </a:ext>
            </a:extLst>
          </p:cNvPr>
          <p:cNvSpPr/>
          <p:nvPr/>
        </p:nvSpPr>
        <p:spPr>
          <a:xfrm>
            <a:off x="1118546" y="6251466"/>
            <a:ext cx="9982200" cy="223520"/>
          </a:xfrm>
          <a:prstGeom prst="roundRect">
            <a:avLst/>
          </a:prstGeom>
          <a:solidFill>
            <a:srgbClr val="C810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60210AC7-228B-0519-78F9-441B1CDF16E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latin typeface="Alt Gothic Comp ATF" panose="020B0608040502040204" pitchFamily="34" charset="0"/>
              </a:rPr>
              <a:t>LINE RESPONSIBILITIES</a:t>
            </a:r>
          </a:p>
        </p:txBody>
      </p:sp>
    </p:spTree>
    <p:extLst>
      <p:ext uri="{BB962C8B-B14F-4D97-AF65-F5344CB8AC3E}">
        <p14:creationId xmlns:p14="http://schemas.microsoft.com/office/powerpoint/2010/main" val="1731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00"/>
                                        <p:tgtEl>
                                          <p:spTgt spid="7"/>
                                        </p:tgtEl>
                                      </p:cBhvr>
                                    </p:animEffect>
                                  </p:childTnLst>
                                </p:cTn>
                              </p:par>
                              <p:par>
                                <p:cTn id="8" presetID="6" presetClass="emph" presetSubtype="0" accel="50000" decel="50000" autoRev="1" fill="hold" grpId="0" nodeType="withEffect">
                                  <p:stCondLst>
                                    <p:cond delay="0"/>
                                  </p:stCondLst>
                                  <p:childTnLst>
                                    <p:animScale>
                                      <p:cBhvr>
                                        <p:cTn id="9" dur="5000" fill="hold"/>
                                        <p:tgtEl>
                                          <p:spTgt spid="4"/>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3000"/>
                                        <p:tgtEl>
                                          <p:spTgt spid="9"/>
                                        </p:tgtEl>
                                      </p:cBhvr>
                                    </p:animEffect>
                                  </p:childTnLst>
                                </p:cTn>
                              </p:par>
                              <p:par>
                                <p:cTn id="19" presetID="6" presetClass="emph" presetSubtype="0" accel="50000" decel="50000" autoRev="1" fill="hold" grpId="0" nodeType="withEffect">
                                  <p:stCondLst>
                                    <p:cond delay="0"/>
                                  </p:stCondLst>
                                  <p:childTnLst>
                                    <p:animScale>
                                      <p:cBhvr>
                                        <p:cTn id="20" dur="5000" fill="hold"/>
                                        <p:tgtEl>
                                          <p:spTgt spid="5"/>
                                        </p:tgtEl>
                                      </p:cBhvr>
                                      <p:by x="400000" y="400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7" grpId="0" animBg="1"/>
      <p:bldP spid="7"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wo-Person Mechanics">
            <a:hlinkClick r:id="" action="ppaction://media"/>
            <a:extLst>
              <a:ext uri="{FF2B5EF4-FFF2-40B4-BE49-F238E27FC236}">
                <a16:creationId xmlns:a16="http://schemas.microsoft.com/office/drawing/2014/main" id="{D16D3861-7E59-6756-B7F4-A139C089CC1F}"/>
              </a:ext>
            </a:extLst>
          </p:cNvPr>
          <p:cNvPicPr>
            <a:picLocks noRot="1" noChangeAspect="1"/>
          </p:cNvPicPr>
          <p:nvPr>
            <a:videoFile r:link="rId1"/>
          </p:nvPr>
        </p:nvPicPr>
        <p:blipFill>
          <a:blip r:embed="rId4"/>
          <a:stretch>
            <a:fillRect/>
          </a:stretch>
        </p:blipFill>
        <p:spPr>
          <a:xfrm>
            <a:off x="1524000" y="131666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a:extLst>
              <a:ext uri="{FF2B5EF4-FFF2-40B4-BE49-F238E27FC236}">
                <a16:creationId xmlns:a16="http://schemas.microsoft.com/office/drawing/2014/main" id="{45FD51E3-ABD8-4B33-967E-E868D8EAA262}"/>
              </a:ext>
            </a:extLst>
          </p:cNvPr>
          <p:cNvSpPr txBox="1">
            <a:spLocks/>
          </p:cNvSpPr>
          <p:nvPr/>
        </p:nvSpPr>
        <p:spPr>
          <a:xfrm>
            <a:off x="457200" y="1918004"/>
            <a:ext cx="8229600" cy="3818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cs typeface="Calibri" panose="020F0502020204030204"/>
            </a:endParaRPr>
          </a:p>
        </p:txBody>
      </p:sp>
      <p:sp>
        <p:nvSpPr>
          <p:cNvPr id="6" name="Title 5">
            <a:extLst>
              <a:ext uri="{FF2B5EF4-FFF2-40B4-BE49-F238E27FC236}">
                <a16:creationId xmlns:a16="http://schemas.microsoft.com/office/drawing/2014/main" id="{AFB8FD62-C57D-F2CF-3216-E1FEDAEF84FA}"/>
              </a:ext>
            </a:extLst>
          </p:cNvPr>
          <p:cNvSpPr>
            <a:spLocks noGrp="1"/>
          </p:cNvSpPr>
          <p:nvPr>
            <p:ph type="title"/>
          </p:nvPr>
        </p:nvSpPr>
        <p:spPr/>
        <p:txBody>
          <a:bodyPr/>
          <a:lstStyle/>
          <a:p>
            <a:r>
              <a:rPr lang="en-US"/>
              <a:t>SETTLED SITUATIONS</a:t>
            </a:r>
          </a:p>
        </p:txBody>
      </p:sp>
      <p:sp>
        <p:nvSpPr>
          <p:cNvPr id="11" name="TextBox 10">
            <a:extLst>
              <a:ext uri="{FF2B5EF4-FFF2-40B4-BE49-F238E27FC236}">
                <a16:creationId xmlns:a16="http://schemas.microsoft.com/office/drawing/2014/main" id="{E5A22A3B-613F-19EC-A2A0-CE7A29E6B888}"/>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VIDEO LESSON – 11-MINUTES</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5267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ptagon 4">
            <a:extLst>
              <a:ext uri="{FF2B5EF4-FFF2-40B4-BE49-F238E27FC236}">
                <a16:creationId xmlns:a16="http://schemas.microsoft.com/office/drawing/2014/main" id="{E27A079C-3F16-41DA-806D-DDBDB51A48A2}"/>
              </a:ext>
            </a:extLst>
          </p:cNvPr>
          <p:cNvSpPr/>
          <p:nvPr/>
        </p:nvSpPr>
        <p:spPr>
          <a:xfrm>
            <a:off x="3437296" y="18700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T</a:t>
            </a:r>
          </a:p>
        </p:txBody>
      </p:sp>
      <p:sp>
        <p:nvSpPr>
          <p:cNvPr id="8" name="Heptagon 7">
            <a:extLst>
              <a:ext uri="{FF2B5EF4-FFF2-40B4-BE49-F238E27FC236}">
                <a16:creationId xmlns:a16="http://schemas.microsoft.com/office/drawing/2014/main" id="{E1D8D84D-F062-4DEF-92EB-4D861551F739}"/>
              </a:ext>
            </a:extLst>
          </p:cNvPr>
          <p:cNvSpPr/>
          <p:nvPr/>
        </p:nvSpPr>
        <p:spPr>
          <a:xfrm>
            <a:off x="8015174" y="479538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6" name="Oval 5">
            <a:extLst>
              <a:ext uri="{FF2B5EF4-FFF2-40B4-BE49-F238E27FC236}">
                <a16:creationId xmlns:a16="http://schemas.microsoft.com/office/drawing/2014/main" id="{3D12A5AF-38FF-4BD1-A8DB-ED7096D1C64F}"/>
              </a:ext>
            </a:extLst>
          </p:cNvPr>
          <p:cNvSpPr/>
          <p:nvPr/>
        </p:nvSpPr>
        <p:spPr>
          <a:xfrm>
            <a:off x="5133871" y="292924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Oval 6">
            <a:extLst>
              <a:ext uri="{FF2B5EF4-FFF2-40B4-BE49-F238E27FC236}">
                <a16:creationId xmlns:a16="http://schemas.microsoft.com/office/drawing/2014/main" id="{78C2B0F8-2F84-474D-809F-79A59EF0B027}"/>
              </a:ext>
            </a:extLst>
          </p:cNvPr>
          <p:cNvSpPr/>
          <p:nvPr/>
        </p:nvSpPr>
        <p:spPr>
          <a:xfrm>
            <a:off x="6241033" y="47712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Isosceles Triangle 1">
            <a:extLst>
              <a:ext uri="{FF2B5EF4-FFF2-40B4-BE49-F238E27FC236}">
                <a16:creationId xmlns:a16="http://schemas.microsoft.com/office/drawing/2014/main" id="{5EFF9CE7-A264-4CD3-9719-D53FFDEFB6C1}"/>
              </a:ext>
            </a:extLst>
          </p:cNvPr>
          <p:cNvSpPr/>
          <p:nvPr/>
        </p:nvSpPr>
        <p:spPr>
          <a:xfrm rot="18344238">
            <a:off x="4330063" y="1419297"/>
            <a:ext cx="1775830" cy="3540991"/>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Isosceles Triangle 9">
            <a:extLst>
              <a:ext uri="{FF2B5EF4-FFF2-40B4-BE49-F238E27FC236}">
                <a16:creationId xmlns:a16="http://schemas.microsoft.com/office/drawing/2014/main" id="{AF765CD3-F691-43F9-9A48-C951CB7658D6}"/>
              </a:ext>
            </a:extLst>
          </p:cNvPr>
          <p:cNvSpPr/>
          <p:nvPr/>
        </p:nvSpPr>
        <p:spPr>
          <a:xfrm rot="6280756">
            <a:off x="6182018" y="3397730"/>
            <a:ext cx="1481805" cy="242547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Arrow: Right 10">
            <a:extLst>
              <a:ext uri="{FF2B5EF4-FFF2-40B4-BE49-F238E27FC236}">
                <a16:creationId xmlns:a16="http://schemas.microsoft.com/office/drawing/2014/main" id="{CDEB0868-F182-4578-8DBC-7801FA497C47}"/>
              </a:ext>
            </a:extLst>
          </p:cNvPr>
          <p:cNvSpPr/>
          <p:nvPr/>
        </p:nvSpPr>
        <p:spPr>
          <a:xfrm rot="10800000">
            <a:off x="7077537" y="4818686"/>
            <a:ext cx="844100" cy="354309"/>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Arrow: Right 12">
            <a:extLst>
              <a:ext uri="{FF2B5EF4-FFF2-40B4-BE49-F238E27FC236}">
                <a16:creationId xmlns:a16="http://schemas.microsoft.com/office/drawing/2014/main" id="{0194AFA1-7B5A-4273-870D-DA84B02EA639}"/>
              </a:ext>
            </a:extLst>
          </p:cNvPr>
          <p:cNvSpPr/>
          <p:nvPr/>
        </p:nvSpPr>
        <p:spPr>
          <a:xfrm rot="1161514">
            <a:off x="3792393" y="2216653"/>
            <a:ext cx="1738754" cy="31987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Heptagon 13">
            <a:extLst>
              <a:ext uri="{FF2B5EF4-FFF2-40B4-BE49-F238E27FC236}">
                <a16:creationId xmlns:a16="http://schemas.microsoft.com/office/drawing/2014/main" id="{ECDE7C38-4A25-45FB-8384-D5116195F8A0}"/>
              </a:ext>
            </a:extLst>
          </p:cNvPr>
          <p:cNvSpPr/>
          <p:nvPr/>
        </p:nvSpPr>
        <p:spPr>
          <a:xfrm>
            <a:off x="6423913" y="46933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6" name="Heptagon 15">
            <a:extLst>
              <a:ext uri="{FF2B5EF4-FFF2-40B4-BE49-F238E27FC236}">
                <a16:creationId xmlns:a16="http://schemas.microsoft.com/office/drawing/2014/main" id="{1CDCDC47-3C9C-4BFC-9E63-68ACCE3BA627}"/>
              </a:ext>
            </a:extLst>
          </p:cNvPr>
          <p:cNvSpPr/>
          <p:nvPr/>
        </p:nvSpPr>
        <p:spPr>
          <a:xfrm>
            <a:off x="5513141" y="253228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17" name="Heptagon 16">
            <a:extLst>
              <a:ext uri="{FF2B5EF4-FFF2-40B4-BE49-F238E27FC236}">
                <a16:creationId xmlns:a16="http://schemas.microsoft.com/office/drawing/2014/main" id="{51FBC9B5-FAB7-4B83-BFB3-809B4C4A65B1}"/>
              </a:ext>
            </a:extLst>
          </p:cNvPr>
          <p:cNvSpPr/>
          <p:nvPr/>
        </p:nvSpPr>
        <p:spPr>
          <a:xfrm>
            <a:off x="9160733" y="2921197"/>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18" name="Heptagon 17">
            <a:extLst>
              <a:ext uri="{FF2B5EF4-FFF2-40B4-BE49-F238E27FC236}">
                <a16:creationId xmlns:a16="http://schemas.microsoft.com/office/drawing/2014/main" id="{FAEA769D-3F24-476B-A6B5-79880A2638E4}"/>
              </a:ext>
            </a:extLst>
          </p:cNvPr>
          <p:cNvSpPr/>
          <p:nvPr/>
        </p:nvSpPr>
        <p:spPr>
          <a:xfrm>
            <a:off x="5831729" y="105603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0" name="Arrow: Up 19">
            <a:extLst>
              <a:ext uri="{FF2B5EF4-FFF2-40B4-BE49-F238E27FC236}">
                <a16:creationId xmlns:a16="http://schemas.microsoft.com/office/drawing/2014/main" id="{F736E37E-83FA-4CA8-93F0-F7C90060612F}"/>
              </a:ext>
            </a:extLst>
          </p:cNvPr>
          <p:cNvSpPr/>
          <p:nvPr/>
        </p:nvSpPr>
        <p:spPr>
          <a:xfrm rot="3410624">
            <a:off x="7691370" y="2586916"/>
            <a:ext cx="428440" cy="2820473"/>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Arrow: Up 20">
            <a:extLst>
              <a:ext uri="{FF2B5EF4-FFF2-40B4-BE49-F238E27FC236}">
                <a16:creationId xmlns:a16="http://schemas.microsoft.com/office/drawing/2014/main" id="{AB0F7C91-04FF-4C1F-B653-72731BA65FBD}"/>
              </a:ext>
            </a:extLst>
          </p:cNvPr>
          <p:cNvSpPr/>
          <p:nvPr/>
        </p:nvSpPr>
        <p:spPr>
          <a:xfrm rot="451456">
            <a:off x="5733993" y="1397651"/>
            <a:ext cx="251152" cy="1062003"/>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77FFCFB8-3DAE-64DF-84E9-02530A98500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solidFill>
                  <a:srgbClr val="00205B"/>
                </a:solidFill>
                <a:latin typeface="Alt Gothic Comp ATF" panose="020B0608040502040204" pitchFamily="34" charset="0"/>
              </a:rPr>
              <a:t>GOAL SCORED &amp; ENSUING FACEOFF</a:t>
            </a:r>
          </a:p>
        </p:txBody>
      </p:sp>
      <p:sp>
        <p:nvSpPr>
          <p:cNvPr id="23" name="TextBox 22">
            <a:extLst>
              <a:ext uri="{FF2B5EF4-FFF2-40B4-BE49-F238E27FC236}">
                <a16:creationId xmlns:a16="http://schemas.microsoft.com/office/drawing/2014/main" id="{D8C797AF-65D6-E3F0-4C88-E2A7082DF955}"/>
              </a:ext>
            </a:extLst>
          </p:cNvPr>
          <p:cNvSpPr txBox="1"/>
          <p:nvPr/>
        </p:nvSpPr>
        <p:spPr>
          <a:xfrm>
            <a:off x="266700" y="874779"/>
            <a:ext cx="4496686"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89706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42" presetClass="path" presetSubtype="0" accel="50000" decel="50000" fill="hold" grpId="1" nodeType="withEffect">
                                  <p:stCondLst>
                                    <p:cond delay="0"/>
                                  </p:stCondLst>
                                  <p:childTnLst>
                                    <p:animMotion origin="layout" path="M -1.04167E-6 2.22222E-6 L -0.03607 -0.29861 " pathEditMode="relative" rAng="0" ptsTypes="AA">
                                      <p:cBhvr>
                                        <p:cTn id="48" dur="2000" fill="hold"/>
                                        <p:tgtEl>
                                          <p:spTgt spid="7"/>
                                        </p:tgtEl>
                                        <p:attrNameLst>
                                          <p:attrName>ppt_x</p:attrName>
                                          <p:attrName>ppt_y</p:attrName>
                                        </p:attrNameLst>
                                      </p:cBhvr>
                                      <p:rCtr x="-1810" y="-14931"/>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42" presetClass="path" presetSubtype="0" accel="50000" decel="50000" fill="hold" grpId="2" nodeType="withEffect">
                                  <p:stCondLst>
                                    <p:cond delay="0"/>
                                  </p:stCondLst>
                                  <p:childTnLst>
                                    <p:animMotion origin="layout" path="M -0.03607 -0.29861 L -0.01536 -0.49977 " pathEditMode="relative" rAng="0" ptsTypes="AA">
                                      <p:cBhvr>
                                        <p:cTn id="74" dur="2000" fill="hold"/>
                                        <p:tgtEl>
                                          <p:spTgt spid="7"/>
                                        </p:tgtEl>
                                        <p:attrNameLst>
                                          <p:attrName>ppt_x</p:attrName>
                                          <p:attrName>ppt_y</p:attrName>
                                        </p:attrNameLst>
                                      </p:cBhvr>
                                      <p:rCtr x="1029"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animBg="1"/>
      <p:bldP spid="7" grpId="1" animBg="1"/>
      <p:bldP spid="7" grpId="2" animBg="1"/>
      <p:bldP spid="2" grpId="0" animBg="1"/>
      <p:bldP spid="2" grpId="1" animBg="1"/>
      <p:bldP spid="10" grpId="0" animBg="1"/>
      <p:bldP spid="10" grpId="1" animBg="1"/>
      <p:bldP spid="11" grpId="0" animBg="1"/>
      <p:bldP spid="11" grpId="1" animBg="1"/>
      <p:bldP spid="13" grpId="0" animBg="1"/>
      <p:bldP spid="13" grpId="1" animBg="1"/>
      <p:bldP spid="14" grpId="0" animBg="1"/>
      <p:bldP spid="14" grpId="1" animBg="1"/>
      <p:bldP spid="16" grpId="0" animBg="1"/>
      <p:bldP spid="16" grpId="1" animBg="1"/>
      <p:bldP spid="17" grpId="0" animBg="1"/>
      <p:bldP spid="18" grpId="0"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MISSION OF OUR MECHANICS</a:t>
            </a:r>
          </a:p>
        </p:txBody>
      </p:sp>
      <p:pic>
        <p:nvPicPr>
          <p:cNvPr id="3" name="Picture 8" descr="Teamwork Team Blackboard · Free image on Pixabay">
            <a:extLst>
              <a:ext uri="{FF2B5EF4-FFF2-40B4-BE49-F238E27FC236}">
                <a16:creationId xmlns:a16="http://schemas.microsoft.com/office/drawing/2014/main" id="{A841AD45-CBA6-41D8-B008-032F7AE579B7}"/>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3744913" y="896938"/>
            <a:ext cx="8447087" cy="5626100"/>
          </a:xfrm>
        </p:spPr>
      </p:pic>
      <p:graphicFrame>
        <p:nvGraphicFramePr>
          <p:cNvPr id="13" name="Diagram 12">
            <a:extLst>
              <a:ext uri="{FF2B5EF4-FFF2-40B4-BE49-F238E27FC236}">
                <a16:creationId xmlns:a16="http://schemas.microsoft.com/office/drawing/2014/main" id="{A4B48F83-F7AF-3CF6-1990-69BAAFAE412C}"/>
              </a:ext>
            </a:extLst>
          </p:cNvPr>
          <p:cNvGraphicFramePr/>
          <p:nvPr>
            <p:extLst>
              <p:ext uri="{D42A27DB-BD31-4B8C-83A1-F6EECF244321}">
                <p14:modId xmlns:p14="http://schemas.microsoft.com/office/powerpoint/2010/main" val="2150838327"/>
              </p:ext>
            </p:extLst>
          </p:nvPr>
        </p:nvGraphicFramePr>
        <p:xfrm>
          <a:off x="986589" y="1395664"/>
          <a:ext cx="10515600" cy="4742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8" descr="Teamwork Team Blackboard · Free image on Pixabay">
            <a:extLst>
              <a:ext uri="{FF2B5EF4-FFF2-40B4-BE49-F238E27FC236}">
                <a16:creationId xmlns:a16="http://schemas.microsoft.com/office/drawing/2014/main" id="{E411B38D-088A-4D30-8FC2-0B451BB44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89" y="1012927"/>
            <a:ext cx="10892589" cy="5394122"/>
          </a:xfrm>
          <a:prstGeom prst="rect">
            <a:avLst/>
          </a:prstGeom>
        </p:spPr>
      </p:pic>
    </p:spTree>
    <p:custDataLst>
      <p:tags r:id="rId1"/>
    </p:custDataLst>
    <p:extLst>
      <p:ext uri="{BB962C8B-B14F-4D97-AF65-F5344CB8AC3E}">
        <p14:creationId xmlns:p14="http://schemas.microsoft.com/office/powerpoint/2010/main" val="150251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6672-EB08-49FE-BA23-5832E12F1D59}"/>
              </a:ext>
            </a:extLst>
          </p:cNvPr>
          <p:cNvSpPr>
            <a:spLocks noGrp="1"/>
          </p:cNvSpPr>
          <p:nvPr>
            <p:ph type="title"/>
          </p:nvPr>
        </p:nvSpPr>
        <p:spPr/>
        <p:txBody>
          <a:bodyPr/>
          <a:lstStyle/>
          <a:p>
            <a:r>
              <a:rPr lang="en-US"/>
              <a:t>OVER AND BACK RESTART POSITIONING</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CEEB6483-1F0C-40C1-8123-8825109EAB0C}"/>
                  </a:ext>
                </a:extLst>
              </p14:cNvPr>
              <p14:cNvContentPartPr/>
              <p14:nvPr/>
            </p14:nvContentPartPr>
            <p14:xfrm>
              <a:off x="-1751461" y="517477"/>
              <a:ext cx="12700" cy="12700"/>
            </p14:xfrm>
          </p:contentPart>
        </mc:Choice>
        <mc:Fallback xmlns="">
          <p:pic>
            <p:nvPicPr>
              <p:cNvPr id="9" name="Ink 8">
                <a:extLst>
                  <a:ext uri="{FF2B5EF4-FFF2-40B4-BE49-F238E27FC236}">
                    <a16:creationId xmlns:a16="http://schemas.microsoft.com/office/drawing/2014/main" id="{CEEB6483-1F0C-40C1-8123-8825109EAB0C}"/>
                  </a:ext>
                </a:extLst>
              </p:cNvPr>
              <p:cNvPicPr/>
              <p:nvPr/>
            </p:nvPicPr>
            <p:blipFill>
              <a:blip r:embed="rId5"/>
              <a:stretch>
                <a:fillRect/>
              </a:stretch>
            </p:blipFill>
            <p:spPr>
              <a:xfrm>
                <a:off x="-3656461" y="-3292523"/>
                <a:ext cx="3810000" cy="7620000"/>
              </a:xfrm>
              <a:prstGeom prst="rect">
                <a:avLst/>
              </a:prstGeom>
            </p:spPr>
          </p:pic>
        </mc:Fallback>
      </mc:AlternateContent>
      <p:pic>
        <p:nvPicPr>
          <p:cNvPr id="4" name="Graphic 4" descr="Arrow Right with solid fill">
            <a:extLst>
              <a:ext uri="{FF2B5EF4-FFF2-40B4-BE49-F238E27FC236}">
                <a16:creationId xmlns:a16="http://schemas.microsoft.com/office/drawing/2014/main" id="{BE68FBFD-194B-4BA3-A7BD-6747369FED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4841825" y="700753"/>
            <a:ext cx="2303253" cy="1219200"/>
          </a:xfrm>
          <a:prstGeom prst="rect">
            <a:avLst/>
          </a:prstGeom>
        </p:spPr>
      </p:pic>
      <p:sp>
        <p:nvSpPr>
          <p:cNvPr id="7" name="Heptagon 6">
            <a:extLst>
              <a:ext uri="{FF2B5EF4-FFF2-40B4-BE49-F238E27FC236}">
                <a16:creationId xmlns:a16="http://schemas.microsoft.com/office/drawing/2014/main" id="{632E403B-0C41-CEC4-8A5D-2E53B63A8C30}"/>
              </a:ext>
            </a:extLst>
          </p:cNvPr>
          <p:cNvSpPr/>
          <p:nvPr/>
        </p:nvSpPr>
        <p:spPr>
          <a:xfrm>
            <a:off x="6992678" y="484431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8" name="Heptagon 7">
            <a:extLst>
              <a:ext uri="{FF2B5EF4-FFF2-40B4-BE49-F238E27FC236}">
                <a16:creationId xmlns:a16="http://schemas.microsoft.com/office/drawing/2014/main" id="{81C86766-ED68-DE45-8BFD-D0D39C6BBB35}"/>
              </a:ext>
            </a:extLst>
          </p:cNvPr>
          <p:cNvSpPr/>
          <p:nvPr/>
        </p:nvSpPr>
        <p:spPr>
          <a:xfrm>
            <a:off x="9590566" y="250266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0" name="Oval 9">
            <a:extLst>
              <a:ext uri="{FF2B5EF4-FFF2-40B4-BE49-F238E27FC236}">
                <a16:creationId xmlns:a16="http://schemas.microsoft.com/office/drawing/2014/main" id="{436D4586-9E38-2E05-FD1B-1F63372C0F0A}"/>
              </a:ext>
            </a:extLst>
          </p:cNvPr>
          <p:cNvSpPr/>
          <p:nvPr/>
        </p:nvSpPr>
        <p:spPr>
          <a:xfrm>
            <a:off x="7684755" y="3429000"/>
            <a:ext cx="275486" cy="2754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ptagon 12">
            <a:extLst>
              <a:ext uri="{FF2B5EF4-FFF2-40B4-BE49-F238E27FC236}">
                <a16:creationId xmlns:a16="http://schemas.microsoft.com/office/drawing/2014/main" id="{28456371-3344-CBE5-BB3F-EECDDC4F6EAF}"/>
              </a:ext>
            </a:extLst>
          </p:cNvPr>
          <p:cNvSpPr/>
          <p:nvPr/>
        </p:nvSpPr>
        <p:spPr>
          <a:xfrm>
            <a:off x="6081822" y="234130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5" name="Heptagon 14">
            <a:extLst>
              <a:ext uri="{FF2B5EF4-FFF2-40B4-BE49-F238E27FC236}">
                <a16:creationId xmlns:a16="http://schemas.microsoft.com/office/drawing/2014/main" id="{72A6DBBF-3339-7826-8AFC-F1286CC720B5}"/>
              </a:ext>
            </a:extLst>
          </p:cNvPr>
          <p:cNvSpPr/>
          <p:nvPr/>
        </p:nvSpPr>
        <p:spPr>
          <a:xfrm>
            <a:off x="5688651" y="47834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pic>
        <p:nvPicPr>
          <p:cNvPr id="17" name="Graphic 16" descr="Whistle outline">
            <a:extLst>
              <a:ext uri="{FF2B5EF4-FFF2-40B4-BE49-F238E27FC236}">
                <a16:creationId xmlns:a16="http://schemas.microsoft.com/office/drawing/2014/main" id="{0F74936F-C92F-917C-C9F5-956C00365C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7422" y="4088729"/>
            <a:ext cx="914400" cy="914400"/>
          </a:xfrm>
          <a:prstGeom prst="rect">
            <a:avLst/>
          </a:prstGeom>
        </p:spPr>
      </p:pic>
      <p:pic>
        <p:nvPicPr>
          <p:cNvPr id="18" name="Graphic 17" descr="Whistle outline">
            <a:extLst>
              <a:ext uri="{FF2B5EF4-FFF2-40B4-BE49-F238E27FC236}">
                <a16:creationId xmlns:a16="http://schemas.microsoft.com/office/drawing/2014/main" id="{B51531EF-47C4-D04F-DFF1-6C700B3C2C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7300" y="2350265"/>
            <a:ext cx="914400" cy="914400"/>
          </a:xfrm>
          <a:prstGeom prst="rect">
            <a:avLst/>
          </a:prstGeom>
        </p:spPr>
      </p:pic>
      <p:sp>
        <p:nvSpPr>
          <p:cNvPr id="19" name="Oval 18">
            <a:extLst>
              <a:ext uri="{FF2B5EF4-FFF2-40B4-BE49-F238E27FC236}">
                <a16:creationId xmlns:a16="http://schemas.microsoft.com/office/drawing/2014/main" id="{48B654C0-BD98-18ED-F77B-9390E0189E32}"/>
              </a:ext>
            </a:extLst>
          </p:cNvPr>
          <p:cNvSpPr/>
          <p:nvPr/>
        </p:nvSpPr>
        <p:spPr>
          <a:xfrm>
            <a:off x="5657036" y="3415559"/>
            <a:ext cx="275486" cy="2754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A7D324-D9CA-2FDA-2E08-978BA9359856}"/>
              </a:ext>
            </a:extLst>
          </p:cNvPr>
          <p:cNvSpPr txBox="1"/>
          <p:nvPr/>
        </p:nvSpPr>
        <p:spPr>
          <a:xfrm>
            <a:off x="266700" y="874779"/>
            <a:ext cx="4496686"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custDataLst>
      <p:tags r:id="rId1"/>
    </p:custDataLst>
    <p:extLst>
      <p:ext uri="{BB962C8B-B14F-4D97-AF65-F5344CB8AC3E}">
        <p14:creationId xmlns:p14="http://schemas.microsoft.com/office/powerpoint/2010/main" val="8050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16446 0.00069 " pathEditMode="relative" rAng="0" ptsTypes="AA">
                                      <p:cBhvr>
                                        <p:cTn id="6" dur="2000" fill="hold"/>
                                        <p:tgtEl>
                                          <p:spTgt spid="10"/>
                                        </p:tgtEl>
                                        <p:attrNameLst>
                                          <p:attrName>ppt_x</p:attrName>
                                          <p:attrName>ppt_y</p:attrName>
                                        </p:attrNameLst>
                                      </p:cBhvr>
                                      <p:rCtr x="-8229" y="23"/>
                                    </p:animMotion>
                                  </p:childTnLst>
                                </p:cTn>
                              </p:par>
                              <p:par>
                                <p:cTn id="7" presetID="42" presetClass="path" presetSubtype="0" accel="50000" decel="50000" fill="hold" grpId="0" nodeType="withEffect">
                                  <p:stCondLst>
                                    <p:cond delay="0"/>
                                  </p:stCondLst>
                                  <p:childTnLst>
                                    <p:animMotion origin="layout" path="M 2.29167E-6 -0.00856 L -0.08607 -0.00856 " pathEditMode="relative" rAng="0" ptsTypes="AA">
                                      <p:cBhvr>
                                        <p:cTn id="8" dur="2000" fill="hold"/>
                                        <p:tgtEl>
                                          <p:spTgt spid="7"/>
                                        </p:tgtEl>
                                        <p:attrNameLst>
                                          <p:attrName>ppt_x</p:attrName>
                                          <p:attrName>ppt_y</p:attrName>
                                        </p:attrNameLst>
                                      </p:cBhvr>
                                      <p:rCtr x="-4310" y="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childTnLst>
                          </p:cTn>
                        </p:par>
                        <p:par>
                          <p:cTn id="15" fill="hold">
                            <p:stCondLst>
                              <p:cond delay="3000"/>
                            </p:stCondLst>
                            <p:childTnLst>
                              <p:par>
                                <p:cTn id="16" presetID="42" presetClass="path" presetSubtype="0" accel="50000" decel="50000" fill="hold" grpId="0" nodeType="afterEffect">
                                  <p:stCondLst>
                                    <p:cond delay="0"/>
                                  </p:stCondLst>
                                  <p:childTnLst>
                                    <p:animMotion origin="layout" path="M 1.45833E-6 2.96296E-6 L -0.27839 -0.02223 " pathEditMode="relative" rAng="0" ptsTypes="AA">
                                      <p:cBhvr>
                                        <p:cTn id="17" dur="2000" fill="hold"/>
                                        <p:tgtEl>
                                          <p:spTgt spid="8"/>
                                        </p:tgtEl>
                                        <p:attrNameLst>
                                          <p:attrName>ppt_x</p:attrName>
                                          <p:attrName>ppt_y</p:attrName>
                                        </p:attrNameLst>
                                      </p:cBhvr>
                                      <p:rCtr x="-13919" y="-1111"/>
                                    </p:animMotion>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42" presetClass="path" presetSubtype="0" accel="50000" decel="50000" fill="hold" grpId="0" nodeType="withEffect">
                                  <p:stCondLst>
                                    <p:cond delay="0"/>
                                  </p:stCondLst>
                                  <p:childTnLst>
                                    <p:animMotion origin="layout" path="M 3.54167E-6 -0.00857 L -0.2793 -0.06389 " pathEditMode="relative" rAng="0" ptsTypes="AA">
                                      <p:cBhvr>
                                        <p:cTn id="23" dur="2000" fill="hold"/>
                                        <p:tgtEl>
                                          <p:spTgt spid="15"/>
                                        </p:tgtEl>
                                        <p:attrNameLst>
                                          <p:attrName>ppt_x</p:attrName>
                                          <p:attrName>ppt_y</p:attrName>
                                        </p:attrNameLst>
                                      </p:cBhvr>
                                      <p:rCtr x="-13971" y="-2778"/>
                                    </p:animMotion>
                                  </p:childTnLst>
                                </p:cTn>
                              </p:par>
                            </p:childTnLst>
                          </p:cTn>
                        </p:par>
                        <p:par>
                          <p:cTn id="24" fill="hold">
                            <p:stCondLst>
                              <p:cond delay="5000"/>
                            </p:stCondLst>
                            <p:childTnLst>
                              <p:par>
                                <p:cTn id="25" presetID="1" presetClass="exit" presetSubtype="0" fill="hold" grpId="1" nodeType="after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00026 -0.00209 L -0.10664 -0.02222 " pathEditMode="relative" rAng="0" ptsTypes="AA">
                                      <p:cBhvr>
                                        <p:cTn id="30" dur="2000" fill="hold"/>
                                        <p:tgtEl>
                                          <p:spTgt spid="13"/>
                                        </p:tgtEl>
                                        <p:attrNameLst>
                                          <p:attrName>ppt_x</p:attrName>
                                          <p:attrName>ppt_y</p:attrName>
                                        </p:attrNameLst>
                                      </p:cBhvr>
                                      <p:rCtr x="-5352" y="-1019"/>
                                    </p:animMotion>
                                  </p:childTnLst>
                                </p:cTn>
                              </p:par>
                            </p:childTnLst>
                          </p:cTn>
                        </p:par>
                        <p:par>
                          <p:cTn id="31" fill="hold">
                            <p:stCondLst>
                              <p:cond delay="7000"/>
                            </p:stCondLst>
                            <p:childTnLst>
                              <p:par>
                                <p:cTn id="32" presetID="1"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1"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42" presetClass="path" presetSubtype="0" accel="50000" decel="50000" fill="hold" grpId="0" nodeType="withEffect">
                                  <p:stCondLst>
                                    <p:cond delay="0"/>
                                  </p:stCondLst>
                                  <p:childTnLst>
                                    <p:animMotion origin="layout" path="M 0.00182 0.00277 L -0.11602 0.02222 " pathEditMode="relative" rAng="0" ptsTypes="AA">
                                      <p:cBhvr>
                                        <p:cTn id="45" dur="2000" fill="hold"/>
                                        <p:tgtEl>
                                          <p:spTgt spid="19"/>
                                        </p:tgtEl>
                                        <p:attrNameLst>
                                          <p:attrName>ppt_x</p:attrName>
                                          <p:attrName>ppt_y</p:attrName>
                                        </p:attrNameLst>
                                      </p:cBhvr>
                                      <p:rCtr x="-5898"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3" grpId="0" animBg="1"/>
      <p:bldP spid="13" grpId="1" animBg="1"/>
      <p:bldP spid="15" grpId="0" animBg="1"/>
      <p:bldP spid="15" grpId="1"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12352" y="4843479"/>
            <a:ext cx="551163" cy="551163"/>
          </a:xfrm>
          <a:prstGeom prst="heptagon">
            <a:avLst/>
          </a:prstGeom>
          <a:solidFill>
            <a:srgbClr val="C8102E"/>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200" b="1">
                <a:solidFill>
                  <a:prstClr val="white"/>
                </a:solidFill>
                <a:latin typeface="Calibri"/>
              </a:rPr>
              <a:t>L</a:t>
            </a:r>
          </a:p>
        </p:txBody>
      </p:sp>
      <p:sp>
        <p:nvSpPr>
          <p:cNvPr id="5" name="Heptagon 4">
            <a:extLst>
              <a:ext uri="{FF2B5EF4-FFF2-40B4-BE49-F238E27FC236}">
                <a16:creationId xmlns:a16="http://schemas.microsoft.com/office/drawing/2014/main" id="{E27A079C-3F16-41DA-806D-DDBDB51A48A2}"/>
              </a:ext>
            </a:extLst>
          </p:cNvPr>
          <p:cNvSpPr/>
          <p:nvPr/>
        </p:nvSpPr>
        <p:spPr>
          <a:xfrm>
            <a:off x="2831239" y="2366833"/>
            <a:ext cx="496751" cy="496751"/>
          </a:xfrm>
          <a:prstGeom prst="heptagon">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600" b="1">
                <a:solidFill>
                  <a:prstClr val="white"/>
                </a:solidFill>
                <a:latin typeface="Calibri"/>
              </a:rPr>
              <a:t>T</a:t>
            </a:r>
          </a:p>
        </p:txBody>
      </p:sp>
      <p:sp>
        <p:nvSpPr>
          <p:cNvPr id="9" name="Freeform: Shape 8">
            <a:extLst>
              <a:ext uri="{FF2B5EF4-FFF2-40B4-BE49-F238E27FC236}">
                <a16:creationId xmlns:a16="http://schemas.microsoft.com/office/drawing/2014/main" id="{2DE9A56A-2E03-4905-BF35-DB5C5A4FA03E}"/>
              </a:ext>
            </a:extLst>
          </p:cNvPr>
          <p:cNvSpPr/>
          <p:nvPr/>
        </p:nvSpPr>
        <p:spPr>
          <a:xfrm>
            <a:off x="1112520" y="1387588"/>
            <a:ext cx="9982199" cy="5076765"/>
          </a:xfrm>
          <a:custGeom>
            <a:avLst/>
            <a:gdLst>
              <a:gd name="connsiteX0" fmla="*/ 31751 w 7517130"/>
              <a:gd name="connsiteY0" fmla="*/ 0 h 4008120"/>
              <a:gd name="connsiteX1" fmla="*/ 53976 w 7517130"/>
              <a:gd name="connsiteY1" fmla="*/ 0 h 4008120"/>
              <a:gd name="connsiteX2" fmla="*/ 158749 w 7517130"/>
              <a:gd name="connsiteY2" fmla="*/ 0 h 4008120"/>
              <a:gd name="connsiteX3" fmla="*/ 7489824 w 7517130"/>
              <a:gd name="connsiteY3" fmla="*/ 0 h 4008120"/>
              <a:gd name="connsiteX4" fmla="*/ 7517130 w 7517130"/>
              <a:gd name="connsiteY4" fmla="*/ 27306 h 4008120"/>
              <a:gd name="connsiteX5" fmla="*/ 7517130 w 7517130"/>
              <a:gd name="connsiteY5" fmla="*/ 136524 h 4008120"/>
              <a:gd name="connsiteX6" fmla="*/ 7489824 w 7517130"/>
              <a:gd name="connsiteY6" fmla="*/ 163830 h 4008120"/>
              <a:gd name="connsiteX7" fmla="*/ 190500 w 7517130"/>
              <a:gd name="connsiteY7" fmla="*/ 163830 h 4008120"/>
              <a:gd name="connsiteX8" fmla="*/ 190500 w 7517130"/>
              <a:gd name="connsiteY8" fmla="*/ 3976369 h 4008120"/>
              <a:gd name="connsiteX9" fmla="*/ 158749 w 7517130"/>
              <a:gd name="connsiteY9" fmla="*/ 4008120 h 4008120"/>
              <a:gd name="connsiteX10" fmla="*/ 31751 w 7517130"/>
              <a:gd name="connsiteY10" fmla="*/ 4008120 h 4008120"/>
              <a:gd name="connsiteX11" fmla="*/ 0 w 7517130"/>
              <a:gd name="connsiteY11" fmla="*/ 3976369 h 4008120"/>
              <a:gd name="connsiteX12" fmla="*/ 0 w 7517130"/>
              <a:gd name="connsiteY12" fmla="*/ 31751 h 4008120"/>
              <a:gd name="connsiteX13" fmla="*/ 31751 w 7517130"/>
              <a:gd name="connsiteY13" fmla="*/ 0 h 400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7130" h="4008120">
                <a:moveTo>
                  <a:pt x="31751" y="0"/>
                </a:moveTo>
                <a:lnTo>
                  <a:pt x="53976" y="0"/>
                </a:lnTo>
                <a:lnTo>
                  <a:pt x="158749" y="0"/>
                </a:lnTo>
                <a:lnTo>
                  <a:pt x="7489824" y="0"/>
                </a:lnTo>
                <a:cubicBezTo>
                  <a:pt x="7504905" y="0"/>
                  <a:pt x="7517130" y="12225"/>
                  <a:pt x="7517130" y="27306"/>
                </a:cubicBezTo>
                <a:lnTo>
                  <a:pt x="7517130" y="136524"/>
                </a:lnTo>
                <a:cubicBezTo>
                  <a:pt x="7517130" y="151605"/>
                  <a:pt x="7504905" y="163830"/>
                  <a:pt x="7489824" y="163830"/>
                </a:cubicBezTo>
                <a:lnTo>
                  <a:pt x="190500" y="163830"/>
                </a:lnTo>
                <a:lnTo>
                  <a:pt x="190500" y="3976369"/>
                </a:lnTo>
                <a:cubicBezTo>
                  <a:pt x="190500" y="3993905"/>
                  <a:pt x="176285" y="4008120"/>
                  <a:pt x="158749" y="4008120"/>
                </a:cubicBezTo>
                <a:lnTo>
                  <a:pt x="31751" y="4008120"/>
                </a:lnTo>
                <a:cubicBezTo>
                  <a:pt x="14215" y="4008120"/>
                  <a:pt x="0" y="3993905"/>
                  <a:pt x="0" y="3976369"/>
                </a:cubicBezTo>
                <a:lnTo>
                  <a:pt x="0" y="31751"/>
                </a:lnTo>
                <a:cubicBezTo>
                  <a:pt x="0" y="14215"/>
                  <a:pt x="14215" y="0"/>
                  <a:pt x="31751" y="0"/>
                </a:cubicBezTo>
                <a:close/>
              </a:path>
            </a:pathLst>
          </a:custGeom>
          <a:solidFill>
            <a:srgbClr val="0020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00205B"/>
              </a:solidFill>
              <a:latin typeface="Calibri"/>
            </a:endParaRPr>
          </a:p>
        </p:txBody>
      </p:sp>
      <p:sp>
        <p:nvSpPr>
          <p:cNvPr id="7" name="Rectangle: Rounded Corners 6">
            <a:extLst>
              <a:ext uri="{FF2B5EF4-FFF2-40B4-BE49-F238E27FC236}">
                <a16:creationId xmlns:a16="http://schemas.microsoft.com/office/drawing/2014/main" id="{709BE26B-C6B5-4B02-8856-6715D60E27BB}"/>
              </a:ext>
            </a:extLst>
          </p:cNvPr>
          <p:cNvSpPr/>
          <p:nvPr/>
        </p:nvSpPr>
        <p:spPr>
          <a:xfrm>
            <a:off x="10854188" y="1387588"/>
            <a:ext cx="251164" cy="4956704"/>
          </a:xfrm>
          <a:prstGeom prst="roundRect">
            <a:avLst/>
          </a:prstGeom>
          <a:solidFill>
            <a:srgbClr val="C8102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Rounded Corners 9">
            <a:extLst>
              <a:ext uri="{FF2B5EF4-FFF2-40B4-BE49-F238E27FC236}">
                <a16:creationId xmlns:a16="http://schemas.microsoft.com/office/drawing/2014/main" id="{53152213-2FBA-4592-9009-21BEF6403EBF}"/>
              </a:ext>
            </a:extLst>
          </p:cNvPr>
          <p:cNvSpPr/>
          <p:nvPr/>
        </p:nvSpPr>
        <p:spPr>
          <a:xfrm>
            <a:off x="1118546" y="6251466"/>
            <a:ext cx="9982200" cy="223520"/>
          </a:xfrm>
          <a:prstGeom prst="roundRect">
            <a:avLst/>
          </a:prstGeom>
          <a:solidFill>
            <a:srgbClr val="C810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60210AC7-228B-0519-78F9-441B1CDF16E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latin typeface="Alt Gothic Comp ATF" panose="020B0608040502040204" pitchFamily="34" charset="0"/>
              </a:rPr>
              <a:t>SETTLED PLAY – WHO IS RESTARTING?</a:t>
            </a:r>
          </a:p>
        </p:txBody>
      </p:sp>
    </p:spTree>
    <p:extLst>
      <p:ext uri="{BB962C8B-B14F-4D97-AF65-F5344CB8AC3E}">
        <p14:creationId xmlns:p14="http://schemas.microsoft.com/office/powerpoint/2010/main" val="135535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30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3000"/>
                                        <p:tgtEl>
                                          <p:spTgt spid="10"/>
                                        </p:tgtEl>
                                      </p:cBhvr>
                                    </p:animEffect>
                                  </p:childTnLst>
                                </p:cTn>
                              </p:par>
                            </p:childTnLst>
                          </p:cTn>
                        </p:par>
                        <p:par>
                          <p:cTn id="16" fill="hold">
                            <p:stCondLst>
                              <p:cond delay="3000"/>
                            </p:stCondLst>
                            <p:childTnLst>
                              <p:par>
                                <p:cTn id="17" presetID="1" presetClass="exit"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par>
                          <p:cTn id="21" fill="hold">
                            <p:stCondLst>
                              <p:cond delay="3000"/>
                            </p:stCondLst>
                            <p:childTnLst>
                              <p:par>
                                <p:cTn id="22" presetID="27" presetClass="emph" presetSubtype="0" fill="remove" grpId="0" nodeType="afterEffect">
                                  <p:stCondLst>
                                    <p:cond delay="0"/>
                                  </p:stCondLst>
                                  <p:childTnLst>
                                    <p:animClr clrSpc="rgb" dir="cw">
                                      <p:cBhvr override="childStyle">
                                        <p:cTn id="23" dur="500" autoRev="1" fill="remove"/>
                                        <p:tgtEl>
                                          <p:spTgt spid="5"/>
                                        </p:tgtEl>
                                        <p:attrNameLst>
                                          <p:attrName>style.color</p:attrName>
                                        </p:attrNameLst>
                                      </p:cBhvr>
                                      <p:to>
                                        <a:schemeClr val="bg1"/>
                                      </p:to>
                                    </p:animClr>
                                    <p:animClr clrSpc="rgb" dir="cw">
                                      <p:cBhvr>
                                        <p:cTn id="24" dur="500" autoRev="1" fill="remove"/>
                                        <p:tgtEl>
                                          <p:spTgt spid="5"/>
                                        </p:tgtEl>
                                        <p:attrNameLst>
                                          <p:attrName>fillcolor</p:attrName>
                                        </p:attrNameLst>
                                      </p:cBhvr>
                                      <p:to>
                                        <a:schemeClr val="bg1"/>
                                      </p:to>
                                    </p:animClr>
                                    <p:set>
                                      <p:cBhvr>
                                        <p:cTn id="25" dur="500" autoRev="1" fill="remove"/>
                                        <p:tgtEl>
                                          <p:spTgt spid="5"/>
                                        </p:tgtEl>
                                        <p:attrNameLst>
                                          <p:attrName>fill.type</p:attrName>
                                        </p:attrNameLst>
                                      </p:cBhvr>
                                      <p:to>
                                        <p:strVal val="solid"/>
                                      </p:to>
                                    </p:set>
                                    <p:set>
                                      <p:cBhvr>
                                        <p:cTn id="26" dur="500" autoRev="1" fill="remove"/>
                                        <p:tgtEl>
                                          <p:spTgt spid="5"/>
                                        </p:tgtEl>
                                        <p:attrNameLst>
                                          <p:attrName>fill.on</p:attrName>
                                        </p:attrNameLst>
                                      </p:cBhvr>
                                      <p:to>
                                        <p:strVal val="true"/>
                                      </p:to>
                                    </p:se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3000"/>
                                        <p:tgtEl>
                                          <p:spTgt spid="9"/>
                                        </p:tgtEl>
                                      </p:cBhvr>
                                    </p:animEffect>
                                  </p:childTnLst>
                                </p:cTn>
                              </p:par>
                            </p:childTnLst>
                          </p:cTn>
                        </p:par>
                        <p:par>
                          <p:cTn id="30" fill="hold">
                            <p:stCondLst>
                              <p:cond delay="6000"/>
                            </p:stCondLst>
                            <p:childTnLst>
                              <p:par>
                                <p:cTn id="31" presetID="1" presetClass="exit" presetSubtype="0" fill="hold" grpId="1" nodeType="after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7" grpId="0" animBg="1"/>
      <p:bldP spid="7" grpId="1" animBg="1"/>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ptagon 4">
            <a:extLst>
              <a:ext uri="{FF2B5EF4-FFF2-40B4-BE49-F238E27FC236}">
                <a16:creationId xmlns:a16="http://schemas.microsoft.com/office/drawing/2014/main" id="{6F988441-7CD8-40E6-94F7-A414FD1062CA}"/>
              </a:ext>
            </a:extLst>
          </p:cNvPr>
          <p:cNvSpPr/>
          <p:nvPr/>
        </p:nvSpPr>
        <p:spPr>
          <a:xfrm>
            <a:off x="4440866" y="5361210"/>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L</a:t>
            </a:r>
          </a:p>
        </p:txBody>
      </p:sp>
      <p:sp>
        <p:nvSpPr>
          <p:cNvPr id="6" name="Heptagon 5">
            <a:extLst>
              <a:ext uri="{FF2B5EF4-FFF2-40B4-BE49-F238E27FC236}">
                <a16:creationId xmlns:a16="http://schemas.microsoft.com/office/drawing/2014/main" id="{917FE763-9E8D-43DD-85E0-08C5C5B8E22F}"/>
              </a:ext>
            </a:extLst>
          </p:cNvPr>
          <p:cNvSpPr/>
          <p:nvPr/>
        </p:nvSpPr>
        <p:spPr>
          <a:xfrm>
            <a:off x="9571311" y="2033525"/>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7" name="Title 6">
            <a:extLst>
              <a:ext uri="{FF2B5EF4-FFF2-40B4-BE49-F238E27FC236}">
                <a16:creationId xmlns:a16="http://schemas.microsoft.com/office/drawing/2014/main" id="{9B83C870-B2A4-F3E5-8AA1-5D5F91AF6488}"/>
              </a:ext>
            </a:extLst>
          </p:cNvPr>
          <p:cNvSpPr>
            <a:spLocks noGrp="1"/>
          </p:cNvSpPr>
          <p:nvPr>
            <p:ph type="title"/>
          </p:nvPr>
        </p:nvSpPr>
        <p:spPr/>
        <p:txBody>
          <a:bodyPr/>
          <a:lstStyle/>
          <a:p>
            <a:r>
              <a:rPr lang="en-US"/>
              <a:t>DEEP RESTARTS ACROSS FIELD</a:t>
            </a:r>
          </a:p>
        </p:txBody>
      </p:sp>
      <p:sp>
        <p:nvSpPr>
          <p:cNvPr id="8" name="Oval 7">
            <a:extLst>
              <a:ext uri="{FF2B5EF4-FFF2-40B4-BE49-F238E27FC236}">
                <a16:creationId xmlns:a16="http://schemas.microsoft.com/office/drawing/2014/main" id="{515BEAD4-DA6C-5757-181C-2E6A45B9A093}"/>
              </a:ext>
            </a:extLst>
          </p:cNvPr>
          <p:cNvSpPr/>
          <p:nvPr/>
        </p:nvSpPr>
        <p:spPr>
          <a:xfrm>
            <a:off x="9571311" y="5254530"/>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1EEDDA3-0105-AEE6-8A49-BE01F030D2A6}"/>
              </a:ext>
            </a:extLst>
          </p:cNvPr>
          <p:cNvSpPr txBox="1"/>
          <p:nvPr/>
        </p:nvSpPr>
        <p:spPr>
          <a:xfrm>
            <a:off x="1376025" y="4479181"/>
            <a:ext cx="2443730" cy="1169551"/>
          </a:xfrm>
          <a:prstGeom prst="rect">
            <a:avLst/>
          </a:prstGeom>
          <a:solidFill>
            <a:srgbClr val="00205B"/>
          </a:solidFill>
        </p:spPr>
        <p:txBody>
          <a:bodyPr wrap="square" rtlCol="0">
            <a:spAutoFit/>
          </a:bodyPr>
          <a:lstStyle/>
          <a:p>
            <a:pPr algn="ctr"/>
            <a:r>
              <a:rPr lang="en-US" sz="1400" b="1" dirty="0">
                <a:solidFill>
                  <a:schemeClr val="bg1"/>
                </a:solidFill>
              </a:rPr>
              <a:t>New Lead</a:t>
            </a:r>
          </a:p>
          <a:p>
            <a:pPr algn="ctr"/>
            <a:r>
              <a:rPr lang="en-US" sz="1400" b="1" dirty="0">
                <a:solidFill>
                  <a:schemeClr val="bg1"/>
                </a:solidFill>
              </a:rPr>
              <a:t>Keep 2 lines between you and the ball and move towards goal as the ball moves up the field</a:t>
            </a:r>
          </a:p>
        </p:txBody>
      </p:sp>
      <p:sp>
        <p:nvSpPr>
          <p:cNvPr id="11" name="TextBox 10">
            <a:extLst>
              <a:ext uri="{FF2B5EF4-FFF2-40B4-BE49-F238E27FC236}">
                <a16:creationId xmlns:a16="http://schemas.microsoft.com/office/drawing/2014/main" id="{C437D832-0B02-E0D5-2E74-A2B11C912C90}"/>
              </a:ext>
            </a:extLst>
          </p:cNvPr>
          <p:cNvSpPr txBox="1"/>
          <p:nvPr/>
        </p:nvSpPr>
        <p:spPr>
          <a:xfrm>
            <a:off x="6900641" y="2033525"/>
            <a:ext cx="2443730" cy="1384995"/>
          </a:xfrm>
          <a:prstGeom prst="rect">
            <a:avLst/>
          </a:prstGeom>
          <a:solidFill>
            <a:srgbClr val="00205B"/>
          </a:solidFill>
        </p:spPr>
        <p:txBody>
          <a:bodyPr wrap="square" rtlCol="0">
            <a:spAutoFit/>
          </a:bodyPr>
          <a:lstStyle/>
          <a:p>
            <a:pPr algn="ctr"/>
            <a:r>
              <a:rPr lang="en-US" sz="1400" b="1">
                <a:solidFill>
                  <a:schemeClr val="bg1"/>
                </a:solidFill>
              </a:rPr>
              <a:t>New Trail</a:t>
            </a:r>
          </a:p>
          <a:p>
            <a:pPr algn="ctr"/>
            <a:r>
              <a:rPr lang="en-US" sz="1400" b="1">
                <a:solidFill>
                  <a:schemeClr val="bg1"/>
                </a:solidFill>
              </a:rPr>
              <a:t>Stay with or just behind ball as it moves up field.  As ball crosse midfield, pause and check offsides, then move into position.</a:t>
            </a:r>
          </a:p>
        </p:txBody>
      </p:sp>
    </p:spTree>
    <p:extLst>
      <p:ext uri="{BB962C8B-B14F-4D97-AF65-F5344CB8AC3E}">
        <p14:creationId xmlns:p14="http://schemas.microsoft.com/office/powerpoint/2010/main" val="475772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rot="10800000">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8254824" y="2003654"/>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6" name="Heptagon 5">
            <a:extLst>
              <a:ext uri="{FF2B5EF4-FFF2-40B4-BE49-F238E27FC236}">
                <a16:creationId xmlns:a16="http://schemas.microsoft.com/office/drawing/2014/main" id="{917FE763-9E8D-43DD-85E0-08C5C5B8E22F}"/>
              </a:ext>
            </a:extLst>
          </p:cNvPr>
          <p:cNvSpPr/>
          <p:nvPr/>
        </p:nvSpPr>
        <p:spPr>
          <a:xfrm>
            <a:off x="4503406" y="5102702"/>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a:t>
            </a:r>
          </a:p>
        </p:txBody>
      </p:sp>
      <p:sp>
        <p:nvSpPr>
          <p:cNvPr id="8" name="Oval 7">
            <a:extLst>
              <a:ext uri="{FF2B5EF4-FFF2-40B4-BE49-F238E27FC236}">
                <a16:creationId xmlns:a16="http://schemas.microsoft.com/office/drawing/2014/main" id="{51AA3476-5334-49D9-9DFC-44815E11642F}"/>
              </a:ext>
            </a:extLst>
          </p:cNvPr>
          <p:cNvSpPr/>
          <p:nvPr/>
        </p:nvSpPr>
        <p:spPr>
          <a:xfrm>
            <a:off x="5295900" y="4773375"/>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AT SUBSTITUTION BOX</a:t>
            </a:r>
            <a:endParaRPr lang="en-US"/>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41472"/>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ON DEFENSIVE SIDE</a:t>
            </a:r>
            <a:endParaRPr lang="en-US" sz="2000" b="1">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8074120" y="4510723"/>
            <a:ext cx="2443730" cy="738664"/>
          </a:xfrm>
          <a:prstGeom prst="rect">
            <a:avLst/>
          </a:prstGeom>
          <a:solidFill>
            <a:srgbClr val="00205B"/>
          </a:solidFill>
        </p:spPr>
        <p:txBody>
          <a:bodyPr wrap="square" rtlCol="0">
            <a:spAutoFit/>
          </a:bodyPr>
          <a:lstStyle/>
          <a:p>
            <a:pPr algn="ctr"/>
            <a:r>
              <a:rPr lang="en-US" sz="1400" b="1">
                <a:solidFill>
                  <a:schemeClr val="bg1"/>
                </a:solidFill>
              </a:rPr>
              <a:t>Remember to make sure ball is in 5y from sideline when within the box area.</a:t>
            </a:r>
          </a:p>
        </p:txBody>
      </p:sp>
    </p:spTree>
    <p:extLst>
      <p:ext uri="{BB962C8B-B14F-4D97-AF65-F5344CB8AC3E}">
        <p14:creationId xmlns:p14="http://schemas.microsoft.com/office/powerpoint/2010/main" val="2481003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rot="10800000">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9525262" y="2432349"/>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L</a:t>
            </a:r>
          </a:p>
        </p:txBody>
      </p:sp>
      <p:sp>
        <p:nvSpPr>
          <p:cNvPr id="6" name="Heptagon 5">
            <a:extLst>
              <a:ext uri="{FF2B5EF4-FFF2-40B4-BE49-F238E27FC236}">
                <a16:creationId xmlns:a16="http://schemas.microsoft.com/office/drawing/2014/main" id="{917FE763-9E8D-43DD-85E0-08C5C5B8E22F}"/>
              </a:ext>
            </a:extLst>
          </p:cNvPr>
          <p:cNvSpPr/>
          <p:nvPr/>
        </p:nvSpPr>
        <p:spPr>
          <a:xfrm>
            <a:off x="6096000" y="5208382"/>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8" name="Oval 7">
            <a:extLst>
              <a:ext uri="{FF2B5EF4-FFF2-40B4-BE49-F238E27FC236}">
                <a16:creationId xmlns:a16="http://schemas.microsoft.com/office/drawing/2014/main" id="{51AA3476-5334-49D9-9DFC-44815E11642F}"/>
              </a:ext>
            </a:extLst>
          </p:cNvPr>
          <p:cNvSpPr/>
          <p:nvPr/>
        </p:nvSpPr>
        <p:spPr>
          <a:xfrm>
            <a:off x="6566019" y="4853760"/>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AT SUBSTITUTION BOX</a:t>
            </a:r>
            <a:endParaRPr lang="en-US"/>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5156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ON OFFENSIVE SIDE</a:t>
            </a:r>
            <a:endParaRPr lang="en-US" sz="2000" b="1">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3080770" y="4616403"/>
            <a:ext cx="2443730" cy="738664"/>
          </a:xfrm>
          <a:prstGeom prst="rect">
            <a:avLst/>
          </a:prstGeom>
          <a:solidFill>
            <a:srgbClr val="00205B"/>
          </a:solidFill>
        </p:spPr>
        <p:txBody>
          <a:bodyPr wrap="square" rtlCol="0">
            <a:spAutoFit/>
          </a:bodyPr>
          <a:lstStyle/>
          <a:p>
            <a:pPr algn="ctr"/>
            <a:r>
              <a:rPr lang="en-US" sz="1400" b="1" dirty="0">
                <a:solidFill>
                  <a:schemeClr val="bg1"/>
                </a:solidFill>
              </a:rPr>
              <a:t>Remember to make sure ball is in 5y from sideline when within the box area.</a:t>
            </a:r>
          </a:p>
        </p:txBody>
      </p:sp>
      <p:sp>
        <p:nvSpPr>
          <p:cNvPr id="2" name="TextBox 1">
            <a:extLst>
              <a:ext uri="{FF2B5EF4-FFF2-40B4-BE49-F238E27FC236}">
                <a16:creationId xmlns:a16="http://schemas.microsoft.com/office/drawing/2014/main" id="{DC5C33AE-920E-73B9-EE0F-419B4251E231}"/>
              </a:ext>
            </a:extLst>
          </p:cNvPr>
          <p:cNvSpPr txBox="1"/>
          <p:nvPr/>
        </p:nvSpPr>
        <p:spPr>
          <a:xfrm>
            <a:off x="8338570" y="1762238"/>
            <a:ext cx="2443730" cy="523220"/>
          </a:xfrm>
          <a:prstGeom prst="rect">
            <a:avLst/>
          </a:prstGeom>
          <a:solidFill>
            <a:srgbClr val="00205B"/>
          </a:solidFill>
        </p:spPr>
        <p:txBody>
          <a:bodyPr wrap="square" rtlCol="0">
            <a:spAutoFit/>
          </a:bodyPr>
          <a:lstStyle/>
          <a:p>
            <a:pPr algn="ctr"/>
            <a:r>
              <a:rPr lang="en-US" sz="1400" b="1">
                <a:solidFill>
                  <a:schemeClr val="bg1"/>
                </a:solidFill>
              </a:rPr>
              <a:t>Lead already in position if ball already cleared</a:t>
            </a:r>
          </a:p>
        </p:txBody>
      </p:sp>
    </p:spTree>
    <p:extLst>
      <p:ext uri="{BB962C8B-B14F-4D97-AF65-F5344CB8AC3E}">
        <p14:creationId xmlns:p14="http://schemas.microsoft.com/office/powerpoint/2010/main" val="2851646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A8D22-139A-6095-8B6D-E3CB80E93EDF}"/>
              </a:ext>
            </a:extLst>
          </p:cNvPr>
          <p:cNvSpPr>
            <a:spLocks noGrp="1"/>
          </p:cNvSpPr>
          <p:nvPr>
            <p:ph type="title"/>
          </p:nvPr>
        </p:nvSpPr>
        <p:spPr/>
        <p:txBody>
          <a:bodyPr/>
          <a:lstStyle/>
          <a:p>
            <a:r>
              <a:rPr lang="en-US" noProof="0"/>
              <a:t>ENDLINE RESTART AFTER SHOT</a:t>
            </a:r>
            <a:endParaRPr lang="en-US"/>
          </a:p>
        </p:txBody>
      </p:sp>
      <p:sp>
        <p:nvSpPr>
          <p:cNvPr id="3" name="Footer Placeholder 2"/>
          <p:cNvSpPr>
            <a:spLocks noGrp="1"/>
          </p:cNvSpPr>
          <p:nvPr>
            <p:ph type="ftr" sz="quarter" idx="4294967295"/>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9" name="Shape 167"/>
          <p:cNvSpPr/>
          <p:nvPr/>
        </p:nvSpPr>
        <p:spPr>
          <a:xfrm>
            <a:off x="1089588" y="5062985"/>
            <a:ext cx="464791" cy="389975"/>
          </a:xfrm>
          <a:prstGeom prst="hexagon">
            <a:avLst/>
          </a:prstGeom>
          <a:ln/>
          <a:extLst>
            <a:ext uri="{C572A759-6A51-4108-AA02-DFA0A04FC94B}">
              <ma14:wrappingTextBoxFlag xmlns:ma14="http://schemas.microsoft.com/office/mac/drawingml/2011/main" xmlns="" val="1"/>
            </a:ext>
          </a:extLst>
        </p:spPr>
        <p:style>
          <a:lnRef idx="0">
            <a:schemeClr val="dk1"/>
          </a:lnRef>
          <a:fillRef idx="3">
            <a:schemeClr val="dk1"/>
          </a:fillRef>
          <a:effectRef idx="3">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sp>
        <p:nvSpPr>
          <p:cNvPr id="11" name="Shape 161"/>
          <p:cNvSpPr/>
          <p:nvPr/>
        </p:nvSpPr>
        <p:spPr>
          <a:xfrm>
            <a:off x="1119224" y="3055829"/>
            <a:ext cx="349228" cy="383111"/>
          </a:xfrm>
          <a:prstGeom prst="ellipse">
            <a:avLst/>
          </a:prstGeom>
          <a:ln/>
          <a:extLst>
            <a:ext uri="{C572A759-6A51-4108-AA02-DFA0A04FC94B}">
              <ma14:wrappingTextBoxFlag xmlns:ma14="http://schemas.microsoft.com/office/mac/drawingml/2011/main" xmlns=""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6" name="Shape 167">
            <a:extLst>
              <a:ext uri="{FF2B5EF4-FFF2-40B4-BE49-F238E27FC236}">
                <a16:creationId xmlns:a16="http://schemas.microsoft.com/office/drawing/2014/main" id="{6DCF92E9-D087-49BE-B23C-70DEEB1C0068}"/>
              </a:ext>
            </a:extLst>
          </p:cNvPr>
          <p:cNvSpPr/>
          <p:nvPr/>
        </p:nvSpPr>
        <p:spPr>
          <a:xfrm>
            <a:off x="3784306" y="2086407"/>
            <a:ext cx="464791" cy="389975"/>
          </a:xfrm>
          <a:prstGeom prst="hexagon">
            <a:avLst/>
          </a:prstGeom>
          <a:ln/>
          <a:extLst>
            <a:ext uri="{C572A759-6A51-4108-AA02-DFA0A04FC94B}">
              <ma14:wrappingTextBoxFlag xmlns:ma14="http://schemas.microsoft.com/office/mac/drawingml/2011/main" xmlns=""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7" name="TextBox 6">
            <a:extLst>
              <a:ext uri="{FF2B5EF4-FFF2-40B4-BE49-F238E27FC236}">
                <a16:creationId xmlns:a16="http://schemas.microsoft.com/office/drawing/2014/main" id="{25866BBD-ED3F-07E3-5A60-EF027038F680}"/>
              </a:ext>
            </a:extLst>
          </p:cNvPr>
          <p:cNvSpPr txBox="1"/>
          <p:nvPr/>
        </p:nvSpPr>
        <p:spPr>
          <a:xfrm>
            <a:off x="266700" y="877550"/>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TO DEFENSE - 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2345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11111E-6 L 0.322 -0.00232 " pathEditMode="relative" rAng="0" ptsTypes="AA">
                                      <p:cBhvr>
                                        <p:cTn id="6" dur="2000" fill="hold"/>
                                        <p:tgtEl>
                                          <p:spTgt spid="16"/>
                                        </p:tgtEl>
                                        <p:attrNameLst>
                                          <p:attrName>ppt_x</p:attrName>
                                          <p:attrName>ppt_y</p:attrName>
                                        </p:attrNameLst>
                                      </p:cBhvr>
                                      <p:rCtr x="16094" y="-116"/>
                                    </p:animMotion>
                                  </p:childTnLst>
                                </p:cTn>
                              </p:par>
                            </p:childTnLst>
                          </p:cTn>
                        </p:par>
                        <p:par>
                          <p:cTn id="7" fill="hold">
                            <p:stCondLst>
                              <p:cond delay="2000"/>
                            </p:stCondLst>
                            <p:childTnLst>
                              <p:par>
                                <p:cTn id="8" presetID="63" presetClass="path" presetSubtype="0" accel="50000" decel="50000" fill="hold" grpId="0" nodeType="afterEffect">
                                  <p:stCondLst>
                                    <p:cond delay="0"/>
                                  </p:stCondLst>
                                  <p:childTnLst>
                                    <p:animMotion origin="layout" path="M 2.08333E-7 3.7037E-7 L 0.4276 -0.00556 " pathEditMode="relative" rAng="0" ptsTypes="AA">
                                      <p:cBhvr>
                                        <p:cTn id="9" dur="2000" fill="hold"/>
                                        <p:tgtEl>
                                          <p:spTgt spid="11"/>
                                        </p:tgtEl>
                                        <p:attrNameLst>
                                          <p:attrName>ppt_x</p:attrName>
                                          <p:attrName>ppt_y</p:attrName>
                                        </p:attrNameLst>
                                      </p:cBhvr>
                                      <p:rCtr x="21380" y="-278"/>
                                    </p:animMotion>
                                  </p:childTnLst>
                                </p:cTn>
                              </p:par>
                              <p:par>
                                <p:cTn id="10" presetID="63" presetClass="path" presetSubtype="0" accel="50000" decel="50000" fill="hold" grpId="0" nodeType="withEffect">
                                  <p:stCondLst>
                                    <p:cond delay="0"/>
                                  </p:stCondLst>
                                  <p:childTnLst>
                                    <p:animMotion origin="layout" path="M -3.33333E-6 3.33333E-6 L 0.34636 0.05671 " pathEditMode="relative" rAng="0" ptsTypes="AA">
                                      <p:cBhvr>
                                        <p:cTn id="11" dur="2000" fill="hold"/>
                                        <p:tgtEl>
                                          <p:spTgt spid="9"/>
                                        </p:tgtEl>
                                        <p:attrNameLst>
                                          <p:attrName>ppt_x</p:attrName>
                                          <p:attrName>ppt_y</p:attrName>
                                        </p:attrNameLst>
                                      </p:cBhvr>
                                      <p:rCtr x="17318" y="2824"/>
                                    </p:animMotion>
                                  </p:childTnLst>
                                </p:cTn>
                              </p:par>
                            </p:childTnLst>
                          </p:cTn>
                        </p:par>
                        <p:par>
                          <p:cTn id="12" fill="hold">
                            <p:stCondLst>
                              <p:cond delay="4000"/>
                            </p:stCondLst>
                            <p:childTnLst>
                              <p:par>
                                <p:cTn id="13" presetID="42" presetClass="path" presetSubtype="0" accel="50000" decel="50000" fill="hold" grpId="1" nodeType="afterEffect">
                                  <p:stCondLst>
                                    <p:cond delay="0"/>
                                  </p:stCondLst>
                                  <p:childTnLst>
                                    <p:animMotion origin="layout" path="M 0.322 -0.00232 L 0.46159 0.05463 " pathEditMode="relative" rAng="0" ptsTypes="AA">
                                      <p:cBhvr>
                                        <p:cTn id="14" dur="2000" fill="hold"/>
                                        <p:tgtEl>
                                          <p:spTgt spid="16"/>
                                        </p:tgtEl>
                                        <p:attrNameLst>
                                          <p:attrName>ppt_x</p:attrName>
                                          <p:attrName>ppt_y</p:attrName>
                                        </p:attrNameLst>
                                      </p:cBhvr>
                                      <p:rCtr x="6979" y="2847"/>
                                    </p:animMotion>
                                  </p:childTnLst>
                                </p:cTn>
                              </p:par>
                            </p:childTnLst>
                          </p:cTn>
                        </p:par>
                        <p:par>
                          <p:cTn id="15" fill="hold">
                            <p:stCondLst>
                              <p:cond delay="6000"/>
                            </p:stCondLst>
                            <p:childTnLst>
                              <p:par>
                                <p:cTn id="16" presetID="63" presetClass="path" presetSubtype="0" accel="50000" decel="50000" fill="hold" grpId="1" nodeType="afterEffect">
                                  <p:stCondLst>
                                    <p:cond delay="0"/>
                                  </p:stCondLst>
                                  <p:childTnLst>
                                    <p:animMotion origin="layout" path="M 0.4276 -0.00556 L 0.63958 0.05023 " pathEditMode="relative" rAng="0" ptsTypes="AA">
                                      <p:cBhvr>
                                        <p:cTn id="17" dur="2000" fill="hold"/>
                                        <p:tgtEl>
                                          <p:spTgt spid="11"/>
                                        </p:tgtEl>
                                        <p:attrNameLst>
                                          <p:attrName>ppt_x</p:attrName>
                                          <p:attrName>ppt_y</p:attrName>
                                        </p:attrNameLst>
                                      </p:cBhvr>
                                      <p:rCtr x="10599" y="2778"/>
                                    </p:animMotion>
                                  </p:childTnLst>
                                </p:cTn>
                              </p:par>
                            </p:childTnLst>
                          </p:cTn>
                        </p:par>
                        <p:par>
                          <p:cTn id="18" fill="hold">
                            <p:stCondLst>
                              <p:cond delay="8000"/>
                            </p:stCondLst>
                            <p:childTnLst>
                              <p:par>
                                <p:cTn id="19" presetID="63" presetClass="path" presetSubtype="0" accel="50000" decel="50000" fill="hold" grpId="1" nodeType="afterEffect">
                                  <p:stCondLst>
                                    <p:cond delay="0"/>
                                  </p:stCondLst>
                                  <p:childTnLst>
                                    <p:animMotion origin="layout" path="M 0.34636 0.05671 L 0.4918 0.05578 " pathEditMode="relative" rAng="0" ptsTypes="AA">
                                      <p:cBhvr>
                                        <p:cTn id="20" dur="2000" fill="hold"/>
                                        <p:tgtEl>
                                          <p:spTgt spid="9"/>
                                        </p:tgtEl>
                                        <p:attrNameLst>
                                          <p:attrName>ppt_x</p:attrName>
                                          <p:attrName>ppt_y</p:attrName>
                                        </p:attrNameLst>
                                      </p:cBhvr>
                                      <p:rCtr x="7266" y="-46"/>
                                    </p:animMotion>
                                  </p:childTnLst>
                                </p:cTn>
                              </p:par>
                            </p:childTnLst>
                          </p:cTn>
                        </p:par>
                        <p:par>
                          <p:cTn id="21" fill="hold">
                            <p:stCondLst>
                              <p:cond delay="10000"/>
                            </p:stCondLst>
                            <p:childTnLst>
                              <p:par>
                                <p:cTn id="22" presetID="63" presetClass="path" presetSubtype="0" accel="50000" decel="50000" fill="hold" grpId="2" nodeType="afterEffect">
                                  <p:stCondLst>
                                    <p:cond delay="0"/>
                                  </p:stCondLst>
                                  <p:childTnLst>
                                    <p:animMotion origin="layout" path="M 0.4918 0.05578 L 0.5448 -0.06482 " pathEditMode="relative" rAng="0" ptsTypes="AA">
                                      <p:cBhvr>
                                        <p:cTn id="23" dur="2000" fill="hold"/>
                                        <p:tgtEl>
                                          <p:spTgt spid="9"/>
                                        </p:tgtEl>
                                        <p:attrNameLst>
                                          <p:attrName>ppt_x</p:attrName>
                                          <p:attrName>ppt_y</p:attrName>
                                        </p:attrNameLst>
                                      </p:cBhvr>
                                      <p:rCtr x="2643"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A8D22-139A-6095-8B6D-E3CB80E93ED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FASTBREAK TO OPPOSITE END</a:t>
            </a:r>
            <a:endParaRPr lang="en-US"/>
          </a:p>
        </p:txBody>
      </p:sp>
      <p:sp>
        <p:nvSpPr>
          <p:cNvPr id="3" name="Footer Placeholder 2"/>
          <p:cNvSpPr>
            <a:spLocks noGrp="1"/>
          </p:cNvSpPr>
          <p:nvPr>
            <p:ph type="ftr" sz="quarter" idx="4294967295"/>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9" name="Shape 167"/>
          <p:cNvSpPr/>
          <p:nvPr/>
        </p:nvSpPr>
        <p:spPr>
          <a:xfrm>
            <a:off x="1089588" y="5062985"/>
            <a:ext cx="464791" cy="389975"/>
          </a:xfrm>
          <a:prstGeom prst="hexagon">
            <a:avLst/>
          </a:prstGeom>
          <a:ln/>
          <a:extLst>
            <a:ext uri="{C572A759-6A51-4108-AA02-DFA0A04FC94B}">
              <ma14:wrappingTextBoxFlag xmlns:ma14="http://schemas.microsoft.com/office/mac/drawingml/2011/main" xmlns="" val="1"/>
            </a:ext>
          </a:extLst>
        </p:spPr>
        <p:style>
          <a:lnRef idx="0">
            <a:schemeClr val="dk1"/>
          </a:lnRef>
          <a:fillRef idx="3">
            <a:schemeClr val="dk1"/>
          </a:fillRef>
          <a:effectRef idx="3">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sp>
        <p:nvSpPr>
          <p:cNvPr id="11" name="Shape 161"/>
          <p:cNvSpPr/>
          <p:nvPr/>
        </p:nvSpPr>
        <p:spPr>
          <a:xfrm>
            <a:off x="1119224" y="3055829"/>
            <a:ext cx="349228" cy="383111"/>
          </a:xfrm>
          <a:prstGeom prst="ellipse">
            <a:avLst/>
          </a:prstGeom>
          <a:ln/>
          <a:extLst>
            <a:ext uri="{C572A759-6A51-4108-AA02-DFA0A04FC94B}">
              <ma14:wrappingTextBoxFlag xmlns:ma14="http://schemas.microsoft.com/office/mac/drawingml/2011/main" xmlns=""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6" name="Shape 167">
            <a:extLst>
              <a:ext uri="{FF2B5EF4-FFF2-40B4-BE49-F238E27FC236}">
                <a16:creationId xmlns:a16="http://schemas.microsoft.com/office/drawing/2014/main" id="{6DCF92E9-D087-49BE-B23C-70DEEB1C0068}"/>
              </a:ext>
            </a:extLst>
          </p:cNvPr>
          <p:cNvSpPr/>
          <p:nvPr/>
        </p:nvSpPr>
        <p:spPr>
          <a:xfrm>
            <a:off x="3784306" y="2086407"/>
            <a:ext cx="464791" cy="389975"/>
          </a:xfrm>
          <a:prstGeom prst="hexagon">
            <a:avLst/>
          </a:prstGeom>
          <a:ln/>
          <a:extLst>
            <a:ext uri="{C572A759-6A51-4108-AA02-DFA0A04FC94B}">
              <ma14:wrappingTextBoxFlag xmlns:ma14="http://schemas.microsoft.com/office/mac/drawingml/2011/main" xmlns=""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7" name="TextBox 6">
            <a:extLst>
              <a:ext uri="{FF2B5EF4-FFF2-40B4-BE49-F238E27FC236}">
                <a16:creationId xmlns:a16="http://schemas.microsoft.com/office/drawing/2014/main" id="{25866BBD-ED3F-07E3-5A60-EF027038F680}"/>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TO DEFENSE - 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8769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11111E-6 L 0.46159 0.04259 " pathEditMode="relative" rAng="0" ptsTypes="AA">
                                      <p:cBhvr>
                                        <p:cTn id="6" dur="2000" fill="hold"/>
                                        <p:tgtEl>
                                          <p:spTgt spid="16"/>
                                        </p:tgtEl>
                                        <p:attrNameLst>
                                          <p:attrName>ppt_x</p:attrName>
                                          <p:attrName>ppt_y</p:attrName>
                                        </p:attrNameLst>
                                      </p:cBhvr>
                                      <p:rCtr x="23073" y="2130"/>
                                    </p:animMotion>
                                  </p:childTnLst>
                                </p:cTn>
                              </p:par>
                              <p:par>
                                <p:cTn id="7" presetID="63" presetClass="path" presetSubtype="0" accel="50000" decel="50000" fill="hold" grpId="0" nodeType="withEffect">
                                  <p:stCondLst>
                                    <p:cond delay="0"/>
                                  </p:stCondLst>
                                  <p:childTnLst>
                                    <p:animMotion origin="layout" path="M 2.08333E-7 3.7037E-7 L 0.61068 0.05694 " pathEditMode="relative" rAng="0" ptsTypes="AA">
                                      <p:cBhvr>
                                        <p:cTn id="8" dur="2000" fill="hold"/>
                                        <p:tgtEl>
                                          <p:spTgt spid="11"/>
                                        </p:tgtEl>
                                        <p:attrNameLst>
                                          <p:attrName>ppt_x</p:attrName>
                                          <p:attrName>ppt_y</p:attrName>
                                        </p:attrNameLst>
                                      </p:cBhvr>
                                      <p:rCtr x="30534" y="2847"/>
                                    </p:animMotion>
                                  </p:childTnLst>
                                </p:cTn>
                              </p:par>
                              <p:par>
                                <p:cTn id="9" presetID="63" presetClass="path" presetSubtype="0" accel="50000" decel="50000" fill="hold" grpId="0" nodeType="withEffect">
                                  <p:stCondLst>
                                    <p:cond delay="0"/>
                                  </p:stCondLst>
                                  <p:childTnLst>
                                    <p:animMotion origin="layout" path="M -3.33333E-6 3.33333E-6 L 0.34636 0.05671 " pathEditMode="relative" rAng="0" ptsTypes="AA">
                                      <p:cBhvr>
                                        <p:cTn id="10" dur="2000" fill="hold"/>
                                        <p:tgtEl>
                                          <p:spTgt spid="9"/>
                                        </p:tgtEl>
                                        <p:attrNameLst>
                                          <p:attrName>ppt_x</p:attrName>
                                          <p:attrName>ppt_y</p:attrName>
                                        </p:attrNameLst>
                                      </p:cBhvr>
                                      <p:rCtr x="17318" y="2824"/>
                                    </p:animMotion>
                                  </p:childTnLst>
                                </p:cTn>
                              </p:par>
                            </p:childTnLst>
                          </p:cTn>
                        </p:par>
                        <p:par>
                          <p:cTn id="11" fill="hold">
                            <p:stCondLst>
                              <p:cond delay="2000"/>
                            </p:stCondLst>
                            <p:childTnLst>
                              <p:par>
                                <p:cTn id="12" presetID="63" presetClass="path" presetSubtype="0" accel="50000" decel="50000" fill="hold" grpId="1" nodeType="afterEffect">
                                  <p:stCondLst>
                                    <p:cond delay="0"/>
                                  </p:stCondLst>
                                  <p:childTnLst>
                                    <p:animMotion origin="layout" path="M 0.34636 0.05671 L 0.503 -0.02848 " pathEditMode="relative" rAng="0" ptsTypes="AA">
                                      <p:cBhvr>
                                        <p:cTn id="13" dur="2000" fill="hold"/>
                                        <p:tgtEl>
                                          <p:spTgt spid="9"/>
                                        </p:tgtEl>
                                        <p:attrNameLst>
                                          <p:attrName>ppt_x</p:attrName>
                                          <p:attrName>ppt_y</p:attrName>
                                        </p:attrNameLst>
                                      </p:cBhvr>
                                      <p:rCtr x="7826" y="-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D503F19-27EC-4BDB-9152-03AC9A9FB14D}"/>
              </a:ext>
            </a:extLst>
          </p:cNvPr>
          <p:cNvGraphicFramePr/>
          <p:nvPr>
            <p:extLst>
              <p:ext uri="{D42A27DB-BD31-4B8C-83A1-F6EECF244321}">
                <p14:modId xmlns:p14="http://schemas.microsoft.com/office/powerpoint/2010/main" val="4215560352"/>
              </p:ext>
            </p:extLst>
          </p:nvPr>
        </p:nvGraphicFramePr>
        <p:xfrm>
          <a:off x="768627" y="1410749"/>
          <a:ext cx="10945151" cy="5019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a:t>PENALTY RELAYS</a:t>
            </a:r>
          </a:p>
        </p:txBody>
      </p:sp>
    </p:spTree>
    <p:extLst>
      <p:ext uri="{BB962C8B-B14F-4D97-AF65-F5344CB8AC3E}">
        <p14:creationId xmlns:p14="http://schemas.microsoft.com/office/powerpoint/2010/main" val="298475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rot="1606989">
            <a:off x="3020163" y="4280733"/>
            <a:ext cx="6907452" cy="575003"/>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0" name="Right Arrow 9"/>
          <p:cNvSpPr/>
          <p:nvPr/>
        </p:nvSpPr>
        <p:spPr>
          <a:xfrm rot="3983899">
            <a:off x="7035371" y="3729143"/>
            <a:ext cx="1904660" cy="431252"/>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7" name="Isosceles Triangle 6"/>
          <p:cNvSpPr/>
          <p:nvPr/>
        </p:nvSpPr>
        <p:spPr>
          <a:xfrm rot="14494493">
            <a:off x="4153624" y="2310726"/>
            <a:ext cx="3388981" cy="2987872"/>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121917" tIns="60959" rIns="121917" bIns="60959" rtlCol="0" anchor="ctr"/>
          <a:lstStyle/>
          <a:p>
            <a:pPr algn="ctr" defTabSz="1219170"/>
            <a:r>
              <a:rPr lang="en-US" sz="3700">
                <a:solidFill>
                  <a:sysClr val="windowText" lastClr="000000"/>
                </a:solidFill>
                <a:latin typeface="Calibri"/>
              </a:rPr>
              <a:t>Relay</a:t>
            </a:r>
          </a:p>
        </p:txBody>
      </p:sp>
      <p:sp>
        <p:nvSpPr>
          <p:cNvPr id="6" name="Shape 167"/>
          <p:cNvSpPr/>
          <p:nvPr/>
        </p:nvSpPr>
        <p:spPr>
          <a:xfrm>
            <a:off x="7010400" y="2177178"/>
            <a:ext cx="464791" cy="389975"/>
          </a:xfrm>
          <a:prstGeom prst="hexagon">
            <a:avLst/>
          </a:prstGeom>
          <a:ln/>
          <a:extLst>
            <a:ext uri="{C572A759-6A51-4108-AA02-DFA0A04FC94B}">
              <ma14:wrappingTextBoxFlag xmlns:ma14="http://schemas.microsoft.com/office/mac/drawingml/2011/main" xmlns=""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dirty="0">
                <a:solidFill>
                  <a:prstClr val="white"/>
                </a:solidFill>
              </a:rPr>
              <a:t>T</a:t>
            </a:r>
            <a:endParaRPr sz="2700" dirty="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306" y="4718761"/>
            <a:ext cx="979055" cy="734291"/>
          </a:xfrm>
          <a:prstGeom prst="rect">
            <a:avLst/>
          </a:prstGeom>
        </p:spPr>
      </p:pic>
      <p:sp>
        <p:nvSpPr>
          <p:cNvPr id="9" name="Right Arrow 8"/>
          <p:cNvSpPr/>
          <p:nvPr/>
        </p:nvSpPr>
        <p:spPr>
          <a:xfrm rot="16200000">
            <a:off x="2319917" y="1606004"/>
            <a:ext cx="1307427" cy="575003"/>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1" name="Shape 161"/>
          <p:cNvSpPr/>
          <p:nvPr/>
        </p:nvSpPr>
        <p:spPr>
          <a:xfrm>
            <a:off x="3261131" y="2755278"/>
            <a:ext cx="349228" cy="383111"/>
          </a:xfrm>
          <a:prstGeom prst="ellipse">
            <a:avLst/>
          </a:prstGeom>
          <a:ln/>
          <a:extLst>
            <a:ext uri="{C572A759-6A51-4108-AA02-DFA0A04FC94B}">
              <ma14:wrappingTextBoxFlag xmlns:ma14="http://schemas.microsoft.com/office/mac/drawingml/2011/main" xmlns="" val="1"/>
            </a:ext>
          </a:extLst>
        </p:spPr>
        <p:style>
          <a:lnRef idx="2">
            <a:schemeClr val="accent3">
              <a:shade val="50000"/>
            </a:schemeClr>
          </a:lnRef>
          <a:fillRef idx="1">
            <a:schemeClr val="accent3"/>
          </a:fillRef>
          <a:effectRef idx="0">
            <a:schemeClr val="accent3"/>
          </a:effectRef>
          <a:fontRef idx="minor">
            <a:schemeClr val="lt1"/>
          </a:fontRef>
        </p:style>
        <p:txBody>
          <a:bodyPr lIns="67732" tIns="67732" rIns="67732" bIns="67732"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nvGrpSpPr>
          <p:cNvPr id="12" name="Group 11"/>
          <p:cNvGrpSpPr/>
          <p:nvPr/>
        </p:nvGrpSpPr>
        <p:grpSpPr>
          <a:xfrm>
            <a:off x="2736504" y="2222160"/>
            <a:ext cx="524627" cy="533117"/>
            <a:chOff x="6862811" y="1554473"/>
            <a:chExt cx="393470" cy="533117"/>
          </a:xfrm>
        </p:grpSpPr>
        <p:sp>
          <p:nvSpPr>
            <p:cNvPr id="13" name="Shape 166"/>
            <p:cNvSpPr/>
            <p:nvPr/>
          </p:nvSpPr>
          <p:spPr>
            <a:xfrm>
              <a:off x="6993773" y="1554473"/>
              <a:ext cx="262508" cy="30001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p>
              <a:pPr defTabSz="1219170">
                <a:defRPr sz="2100" b="1">
                  <a:latin typeface="Helvetica"/>
                  <a:ea typeface="Helvetica"/>
                  <a:cs typeface="Helvetica"/>
                  <a:sym typeface="Helvetica"/>
                </a:defRPr>
              </a:pPr>
              <a:endParaRPr sz="2100" b="1">
                <a:solidFill>
                  <a:prstClr val="white"/>
                </a:solidFill>
                <a:latin typeface="Helvetica"/>
                <a:cs typeface="Helvetica"/>
                <a:sym typeface="Helvetica"/>
              </a:endParaRPr>
            </a:p>
          </p:txBody>
        </p:sp>
        <p:sp>
          <p:nvSpPr>
            <p:cNvPr id="14" name="Shape 161"/>
            <p:cNvSpPr/>
            <p:nvPr/>
          </p:nvSpPr>
          <p:spPr>
            <a:xfrm>
              <a:off x="6862811" y="1704479"/>
              <a:ext cx="261921" cy="383111"/>
            </a:xfrm>
            <a:prstGeom prst="rect">
              <a:avLst/>
            </a:prstGeom>
            <a:noFill/>
            <a:ln>
              <a:noFill/>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sp>
        <p:nvSpPr>
          <p:cNvPr id="15" name="Rectangle 14"/>
          <p:cNvSpPr/>
          <p:nvPr/>
        </p:nvSpPr>
        <p:spPr>
          <a:xfrm>
            <a:off x="6958713" y="5264730"/>
            <a:ext cx="4137891" cy="646545"/>
          </a:xfrm>
          <a:prstGeom prst="rect">
            <a:avLst/>
          </a:prstGeom>
          <a:solidFill>
            <a:schemeClr val="bg2"/>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a:r>
              <a:rPr lang="en-US" sz="4800" b="1">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C-NOTE</a:t>
            </a:r>
          </a:p>
        </p:txBody>
      </p:sp>
      <p:sp>
        <p:nvSpPr>
          <p:cNvPr id="17" name="Shape 167">
            <a:extLst>
              <a:ext uri="{FF2B5EF4-FFF2-40B4-BE49-F238E27FC236}">
                <a16:creationId xmlns:a16="http://schemas.microsoft.com/office/drawing/2014/main" id="{3F5FC315-49BC-4BB1-A4C1-D879294686BB}"/>
              </a:ext>
            </a:extLst>
          </p:cNvPr>
          <p:cNvSpPr/>
          <p:nvPr/>
        </p:nvSpPr>
        <p:spPr>
          <a:xfrm>
            <a:off x="3949088" y="4373246"/>
            <a:ext cx="464791" cy="389975"/>
          </a:xfrm>
          <a:prstGeom prst="hexagon">
            <a:avLst/>
          </a:prstGeom>
          <a:ln/>
          <a:extLst>
            <a:ext uri="{C572A759-6A51-4108-AA02-DFA0A04FC94B}">
              <ma14:wrappingTextBoxFlag xmlns:ma14="http://schemas.microsoft.com/office/mac/drawingml/2011/main" xmlns="" val="1"/>
            </a:ext>
          </a:extLst>
        </p:spPr>
        <p:style>
          <a:lnRef idx="1">
            <a:schemeClr val="dk1"/>
          </a:lnRef>
          <a:fillRef idx="3">
            <a:schemeClr val="dk1"/>
          </a:fillRef>
          <a:effectRef idx="2">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dirty="0">
                <a:solidFill>
                  <a:prstClr val="white"/>
                </a:solidFill>
              </a:rPr>
              <a:t>L</a:t>
            </a:r>
            <a:endParaRPr sz="2700" dirty="0">
              <a:solidFill>
                <a:prstClr val="white"/>
              </a:solidFill>
            </a:endParaRPr>
          </a:p>
        </p:txBody>
      </p:sp>
      <p:sp>
        <p:nvSpPr>
          <p:cNvPr id="2" name="Title 1">
            <a:extLst>
              <a:ext uri="{FF2B5EF4-FFF2-40B4-BE49-F238E27FC236}">
                <a16:creationId xmlns:a16="http://schemas.microsoft.com/office/drawing/2014/main" id="{97BAE513-AD25-CEDD-F724-F5DF40F557B7}"/>
              </a:ext>
            </a:extLst>
          </p:cNvPr>
          <p:cNvSpPr>
            <a:spLocks noGrp="1"/>
          </p:cNvSpPr>
          <p:nvPr>
            <p:ph type="title"/>
          </p:nvPr>
        </p:nvSpPr>
        <p:spPr/>
        <p:txBody>
          <a:bodyPr/>
          <a:lstStyle/>
          <a:p>
            <a:r>
              <a:rPr lang="en-US"/>
              <a:t>PENALTY RELAYS</a:t>
            </a:r>
          </a:p>
        </p:txBody>
      </p:sp>
      <p:sp>
        <p:nvSpPr>
          <p:cNvPr id="3" name="TextBox 2">
            <a:extLst>
              <a:ext uri="{FF2B5EF4-FFF2-40B4-BE49-F238E27FC236}">
                <a16:creationId xmlns:a16="http://schemas.microsoft.com/office/drawing/2014/main" id="{1AEC6F9D-D014-ECEF-D29C-96F01989E9E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4417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05556E-6 2.84744E-6 L -0.00434 -0.17418 " pathEditMode="relative" rAng="0" ptsTypes="AA">
                                      <p:cBhvr>
                                        <p:cTn id="43" dur="2000" fill="hold"/>
                                        <p:tgtEl>
                                          <p:spTgt spid="12"/>
                                        </p:tgtEl>
                                        <p:attrNameLst>
                                          <p:attrName>ppt_x</p:attrName>
                                          <p:attrName>ppt_y</p:attrName>
                                        </p:attrNameLst>
                                      </p:cBhvr>
                                      <p:rCtr x="-226" y="-8709"/>
                                    </p:animMotion>
                                  </p:childTnLst>
                                </p:cTn>
                              </p:par>
                              <p:par>
                                <p:cTn id="44" presetID="42" presetClass="path" presetSubtype="0" accel="50000" decel="50000" fill="hold" grpId="0" nodeType="withEffect">
                                  <p:stCondLst>
                                    <p:cond delay="0"/>
                                  </p:stCondLst>
                                  <p:childTnLst>
                                    <p:animMotion origin="layout" path="M -0.00195 -0.00324 L 0.13151 0.34213 " pathEditMode="relative" rAng="0" ptsTypes="AA">
                                      <p:cBhvr>
                                        <p:cTn id="45" dur="2000" fill="hold"/>
                                        <p:tgtEl>
                                          <p:spTgt spid="6"/>
                                        </p:tgtEl>
                                        <p:attrNameLst>
                                          <p:attrName>ppt_x</p:attrName>
                                          <p:attrName>ppt_y</p:attrName>
                                        </p:attrNameLst>
                                      </p:cBhvr>
                                      <p:rCtr x="6667" y="17269"/>
                                    </p:animMotion>
                                  </p:childTnLst>
                                </p:cTn>
                              </p:par>
                              <p:par>
                                <p:cTn id="46" presetID="42" presetClass="path" presetSubtype="0" accel="50000" decel="50000" fill="hold" grpId="0" nodeType="withEffect">
                                  <p:stCondLst>
                                    <p:cond delay="0"/>
                                  </p:stCondLst>
                                  <p:childTnLst>
                                    <p:animMotion origin="layout" path="M -0.00247 -0.00116 L 0.50716 0.4838 " pathEditMode="relative" rAng="0" ptsTypes="AA">
                                      <p:cBhvr>
                                        <p:cTn id="47" dur="2000" fill="hold"/>
                                        <p:tgtEl>
                                          <p:spTgt spid="11"/>
                                        </p:tgtEl>
                                        <p:attrNameLst>
                                          <p:attrName>ppt_x</p:attrName>
                                          <p:attrName>ppt_y</p:attrName>
                                        </p:attrNameLst>
                                      </p:cBhvr>
                                      <p:rCtr x="25482" y="24236"/>
                                    </p:animMotion>
                                  </p:childTnLst>
                                </p:cTn>
                              </p:par>
                            </p:childTnLst>
                          </p:cTn>
                        </p:par>
                        <p:par>
                          <p:cTn id="48" fill="hold">
                            <p:stCondLst>
                              <p:cond delay="2000"/>
                            </p:stCondLst>
                            <p:childTnLst>
                              <p:par>
                                <p:cTn id="49" presetID="16" presetClass="entr" presetSubtype="37"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out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animBg="1"/>
      <p:bldP spid="10" grpId="1" animBg="1"/>
      <p:bldP spid="7" grpId="0" animBg="1"/>
      <p:bldP spid="7" grpId="1" animBg="1"/>
      <p:bldP spid="6" grpId="0" animBg="1"/>
      <p:bldP spid="9" grpId="0" animBg="1"/>
      <p:bldP spid="9" grpId="1" animBg="1"/>
      <p:bldP spid="11"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dirty="0"/>
              <a:t>PENALTY RELAYS</a:t>
            </a:r>
          </a:p>
        </p:txBody>
      </p:sp>
      <p:sp>
        <p:nvSpPr>
          <p:cNvPr id="2" name="TextBox 1">
            <a:extLst>
              <a:ext uri="{FF2B5EF4-FFF2-40B4-BE49-F238E27FC236}">
                <a16:creationId xmlns:a16="http://schemas.microsoft.com/office/drawing/2014/main" id="{01D3A238-EE70-235E-C306-FB3224226F1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VIDEO SAMPLES</a:t>
            </a:r>
            <a:endParaRPr lang="en-US" sz="2000" b="1" dirty="0">
              <a:solidFill>
                <a:srgbClr val="C00000"/>
              </a:solidFill>
              <a:latin typeface="Obvia" panose="02000503040000020004" pitchFamily="50" charset="0"/>
            </a:endParaRPr>
          </a:p>
        </p:txBody>
      </p:sp>
      <p:pic>
        <p:nvPicPr>
          <p:cNvPr id="5" name="Online Media 4" title="Penalty Report: Slash">
            <a:hlinkClick r:id="" action="ppaction://media"/>
            <a:extLst>
              <a:ext uri="{FF2B5EF4-FFF2-40B4-BE49-F238E27FC236}">
                <a16:creationId xmlns:a16="http://schemas.microsoft.com/office/drawing/2014/main" id="{FA48CC51-73C9-E9A3-FC48-DD0A047B71E1}"/>
              </a:ext>
            </a:extLst>
          </p:cNvPr>
          <p:cNvPicPr>
            <a:picLocks noRot="1" noChangeAspect="1"/>
          </p:cNvPicPr>
          <p:nvPr>
            <a:videoFile r:link="rId1"/>
          </p:nvPr>
        </p:nvPicPr>
        <p:blipFill>
          <a:blip r:embed="rId7"/>
          <a:stretch>
            <a:fillRect/>
          </a:stretch>
        </p:blipFill>
        <p:spPr>
          <a:xfrm>
            <a:off x="3192117"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nline Media 5" title="Penalty Report: Push">
            <a:hlinkClick r:id="" action="ppaction://media"/>
            <a:extLst>
              <a:ext uri="{FF2B5EF4-FFF2-40B4-BE49-F238E27FC236}">
                <a16:creationId xmlns:a16="http://schemas.microsoft.com/office/drawing/2014/main" id="{36F49EFD-5B50-57A3-73EB-0C3AA7976177}"/>
              </a:ext>
            </a:extLst>
          </p:cNvPr>
          <p:cNvPicPr>
            <a:picLocks noRot="1" noChangeAspect="1"/>
          </p:cNvPicPr>
          <p:nvPr>
            <a:videoFile r:link="rId2"/>
          </p:nvPr>
        </p:nvPicPr>
        <p:blipFill>
          <a:blip r:embed="rId8"/>
          <a:stretch>
            <a:fillRect/>
          </a:stretch>
        </p:blipFill>
        <p:spPr>
          <a:xfrm>
            <a:off x="7748104"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nline Media 6" title="Penalty Report: Holding">
            <a:hlinkClick r:id="" action="ppaction://media"/>
            <a:extLst>
              <a:ext uri="{FF2B5EF4-FFF2-40B4-BE49-F238E27FC236}">
                <a16:creationId xmlns:a16="http://schemas.microsoft.com/office/drawing/2014/main" id="{073E118E-D059-9F9D-8274-95B5156EB89C}"/>
              </a:ext>
            </a:extLst>
          </p:cNvPr>
          <p:cNvPicPr>
            <a:picLocks noRot="1" noChangeAspect="1"/>
          </p:cNvPicPr>
          <p:nvPr>
            <a:videoFile r:link="rId3"/>
          </p:nvPr>
        </p:nvPicPr>
        <p:blipFill>
          <a:blip r:embed="rId9"/>
          <a:stretch>
            <a:fillRect/>
          </a:stretch>
        </p:blipFill>
        <p:spPr>
          <a:xfrm>
            <a:off x="7748104"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nline Media 7" title="Penalty Report: Illegal Body Check to a Defenseless Player">
            <a:hlinkClick r:id="" action="ppaction://media"/>
            <a:extLst>
              <a:ext uri="{FF2B5EF4-FFF2-40B4-BE49-F238E27FC236}">
                <a16:creationId xmlns:a16="http://schemas.microsoft.com/office/drawing/2014/main" id="{36EB8C85-8A73-727B-6ED8-0B9C8B623B74}"/>
              </a:ext>
            </a:extLst>
          </p:cNvPr>
          <p:cNvPicPr>
            <a:picLocks noRot="1" noChangeAspect="1"/>
          </p:cNvPicPr>
          <p:nvPr>
            <a:videoFile r:link="rId4"/>
          </p:nvPr>
        </p:nvPicPr>
        <p:blipFill>
          <a:blip r:embed="rId10"/>
          <a:stretch>
            <a:fillRect/>
          </a:stretch>
        </p:blipFill>
        <p:spPr>
          <a:xfrm>
            <a:off x="3192117"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808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after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after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after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on a field&#10;&#10;Description automatically generated with low confidence">
            <a:extLst>
              <a:ext uri="{FF2B5EF4-FFF2-40B4-BE49-F238E27FC236}">
                <a16:creationId xmlns:a16="http://schemas.microsoft.com/office/drawing/2014/main" id="{3C1A00EC-750B-5FCA-5239-6ABBC3FFA52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76986" y="0"/>
            <a:ext cx="40150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C307CFEA-24C8-4367-84FB-A5D6FBEF441A}"/>
              </a:ext>
            </a:extLst>
          </p:cNvPr>
          <p:cNvSpPr txBox="1"/>
          <p:nvPr/>
        </p:nvSpPr>
        <p:spPr>
          <a:xfrm>
            <a:off x="266700" y="1463389"/>
            <a:ext cx="596347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Three basic things all coaches need to know…</a:t>
            </a:r>
          </a:p>
          <a:p>
            <a:pPr marL="342265" marR="0" lvl="0" indent="-342265"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What's the call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Who is getting the ball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Where will the ball start ?</a:t>
            </a:r>
          </a:p>
        </p:txBody>
      </p:sp>
      <p:sp>
        <p:nvSpPr>
          <p:cNvPr id="3" name="Title 2">
            <a:extLst>
              <a:ext uri="{FF2B5EF4-FFF2-40B4-BE49-F238E27FC236}">
                <a16:creationId xmlns:a16="http://schemas.microsoft.com/office/drawing/2014/main" id="{FC88D4BF-C364-5348-B84D-632E5216754B}"/>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WHY CLEAR MECHANICS ARE IMPORTANT</a:t>
            </a:r>
            <a:endParaRPr lang="en-US"/>
          </a:p>
        </p:txBody>
      </p:sp>
      <p:sp>
        <p:nvSpPr>
          <p:cNvPr id="7" name="TextBox 6">
            <a:extLst>
              <a:ext uri="{FF2B5EF4-FFF2-40B4-BE49-F238E27FC236}">
                <a16:creationId xmlns:a16="http://schemas.microsoft.com/office/drawing/2014/main" id="{FE03E281-5736-FD56-D37B-AE5E06875BEC}"/>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COMMUNICATION IS KEY</a:t>
            </a:r>
          </a:p>
        </p:txBody>
      </p:sp>
    </p:spTree>
    <p:extLst>
      <p:ext uri="{BB962C8B-B14F-4D97-AF65-F5344CB8AC3E}">
        <p14:creationId xmlns:p14="http://schemas.microsoft.com/office/powerpoint/2010/main" val="3181717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0FCA-DD00-5B4D-8BC0-4026E4662ABE}"/>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CORRECTING MISTAKES BY OFFICIALS</a:t>
            </a:r>
            <a:endParaRPr lang="en-US"/>
          </a:p>
        </p:txBody>
      </p:sp>
      <p:pic>
        <p:nvPicPr>
          <p:cNvPr id="1026" name="Picture 2">
            <a:extLst>
              <a:ext uri="{FF2B5EF4-FFF2-40B4-BE49-F238E27FC236}">
                <a16:creationId xmlns:a16="http://schemas.microsoft.com/office/drawing/2014/main" id="{D33053EA-1AB4-4578-4340-67391D32FD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85"/>
          <a:stretch/>
        </p:blipFill>
        <p:spPr bwMode="auto">
          <a:xfrm>
            <a:off x="6668965" y="1970942"/>
            <a:ext cx="4762500" cy="25893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Content Placeholder 2">
            <a:extLst>
              <a:ext uri="{FF2B5EF4-FFF2-40B4-BE49-F238E27FC236}">
                <a16:creationId xmlns:a16="http://schemas.microsoft.com/office/drawing/2014/main" id="{E6C75869-BE3F-C24E-1F16-ABDB4879B7AE}"/>
              </a:ext>
            </a:extLst>
          </p:cNvPr>
          <p:cNvSpPr txBox="1">
            <a:spLocks/>
          </p:cNvSpPr>
          <p:nvPr/>
        </p:nvSpPr>
        <p:spPr>
          <a:xfrm>
            <a:off x="266700" y="1406863"/>
            <a:ext cx="5946531" cy="43559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a:latin typeface="Acumin Pro" panose="020B0504020202020204" pitchFamily="34" charset="0"/>
              </a:rPr>
              <a:t>Mistakes are inevitable</a:t>
            </a:r>
          </a:p>
          <a:p>
            <a:pPr marL="182880" indent="-182880">
              <a:spcBef>
                <a:spcPts val="600"/>
              </a:spcBef>
            </a:pPr>
            <a:r>
              <a:rPr lang="en-US" sz="2400">
                <a:latin typeface="Acumin Pro" panose="020B0504020202020204" pitchFamily="34" charset="0"/>
              </a:rPr>
              <a:t>How you handle them will determine your future as an official</a:t>
            </a:r>
          </a:p>
          <a:p>
            <a:pPr marL="182880" indent="-182880">
              <a:spcBef>
                <a:spcPts val="600"/>
              </a:spcBef>
            </a:pPr>
            <a:r>
              <a:rPr lang="en-US" sz="2400">
                <a:latin typeface="Acumin Pro" panose="020B0504020202020204" pitchFamily="34" charset="0"/>
              </a:rPr>
              <a:t>Admitting your mistake is the first step</a:t>
            </a:r>
          </a:p>
          <a:p>
            <a:pPr marL="182880" indent="-182880">
              <a:spcBef>
                <a:spcPts val="600"/>
              </a:spcBef>
            </a:pPr>
            <a:r>
              <a:rPr lang="en-US" sz="2400">
                <a:latin typeface="Acumin Pro" panose="020B0504020202020204" pitchFamily="34" charset="0"/>
              </a:rPr>
              <a:t>HOW you “admit” the mistake is a key part</a:t>
            </a:r>
          </a:p>
          <a:p>
            <a:pPr marL="640080" lvl="1" indent="-182880">
              <a:spcBef>
                <a:spcPts val="600"/>
              </a:spcBef>
            </a:pPr>
            <a:r>
              <a:rPr lang="en-US">
                <a:latin typeface="Acumin Pro" panose="020B0504020202020204" pitchFamily="34" charset="0"/>
              </a:rPr>
              <a:t>Are you self-deprecating?</a:t>
            </a:r>
          </a:p>
          <a:p>
            <a:pPr marL="640080" lvl="1" indent="-182880">
              <a:spcBef>
                <a:spcPts val="600"/>
              </a:spcBef>
            </a:pPr>
            <a:r>
              <a:rPr lang="en-US">
                <a:latin typeface="Acumin Pro" panose="020B0504020202020204" pitchFamily="34" charset="0"/>
              </a:rPr>
              <a:t>Are you angry and defensive?</a:t>
            </a:r>
          </a:p>
          <a:p>
            <a:pPr marL="640080" lvl="1" indent="-182880">
              <a:spcBef>
                <a:spcPts val="600"/>
              </a:spcBef>
            </a:pPr>
            <a:r>
              <a:rPr lang="en-US">
                <a:latin typeface="Acumin Pro" panose="020B0504020202020204" pitchFamily="34" charset="0"/>
              </a:rPr>
              <a:t>Do you ignore your mistakes?</a:t>
            </a:r>
          </a:p>
          <a:p>
            <a:pPr marL="182880" indent="-182880">
              <a:spcBef>
                <a:spcPts val="600"/>
              </a:spcBef>
            </a:pPr>
            <a:r>
              <a:rPr lang="en-US" sz="2400">
                <a:latin typeface="Acumin Pro" panose="020B0504020202020204" pitchFamily="34" charset="0"/>
              </a:rPr>
              <a:t>Know and practice YOUR process!</a:t>
            </a:r>
          </a:p>
        </p:txBody>
      </p:sp>
      <p:sp>
        <p:nvSpPr>
          <p:cNvPr id="3" name="TextBox 2">
            <a:extLst>
              <a:ext uri="{FF2B5EF4-FFF2-40B4-BE49-F238E27FC236}">
                <a16:creationId xmlns:a16="http://schemas.microsoft.com/office/drawing/2014/main" id="{36DC93B0-26CF-F0A9-5E1A-B94CBA4E2B11}"/>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YOU WILL MAKE THEM</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666524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B7D4D30-4E10-4F99-A155-80C6DFF3BFDF}"/>
              </a:ext>
            </a:extLst>
          </p:cNvPr>
          <p:cNvGraphicFramePr/>
          <p:nvPr>
            <p:extLst>
              <p:ext uri="{D42A27DB-BD31-4B8C-83A1-F6EECF244321}">
                <p14:modId xmlns:p14="http://schemas.microsoft.com/office/powerpoint/2010/main" val="1336754728"/>
              </p:ext>
            </p:extLst>
          </p:nvPr>
        </p:nvGraphicFramePr>
        <p:xfrm>
          <a:off x="835572" y="1229710"/>
          <a:ext cx="10799380" cy="562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DE62156-7583-7187-7A28-095427CA1F01}"/>
              </a:ext>
            </a:extLst>
          </p:cNvPr>
          <p:cNvSpPr>
            <a:spLocks noGrp="1"/>
          </p:cNvSpPr>
          <p:nvPr>
            <p:ph type="title"/>
          </p:nvPr>
        </p:nvSpPr>
        <p:spPr/>
        <p:txBody>
          <a:bodyPr/>
          <a:lstStyle/>
          <a:p>
            <a:r>
              <a:rPr lang="en-US"/>
              <a:t>END OF GAME</a:t>
            </a:r>
          </a:p>
        </p:txBody>
      </p:sp>
    </p:spTree>
    <p:extLst>
      <p:ext uri="{BB962C8B-B14F-4D97-AF65-F5344CB8AC3E}">
        <p14:creationId xmlns:p14="http://schemas.microsoft.com/office/powerpoint/2010/main" val="2096924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a:solidFill>
                <a:srgbClr val="00205B"/>
              </a:solidFill>
              <a:latin typeface="Acumin Pro" panose="020B0504020202020204" pitchFamily="34" charset="77"/>
            </a:endParaRPr>
          </a:p>
          <a:p>
            <a:r>
              <a:rPr lang="en-US" sz="2000" b="0" i="0" spc="0" baseline="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a:solidFill>
                <a:srgbClr val="00205B"/>
              </a:solidFill>
              <a:latin typeface="Acumin Pro" panose="020B0504020202020204" pitchFamily="34" charset="77"/>
            </a:endParaRPr>
          </a:p>
          <a:p>
            <a:r>
              <a:rPr lang="en-US" sz="2000" b="0" i="0" spc="0" baseline="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702236-9E2C-1867-10A5-A59800A81BAC}"/>
              </a:ext>
            </a:extLst>
          </p:cNvPr>
          <p:cNvSpPr>
            <a:spLocks noGrp="1"/>
          </p:cNvSpPr>
          <p:nvPr>
            <p:ph type="title"/>
          </p:nvPr>
        </p:nvSpPr>
        <p:spPr/>
        <p:txBody>
          <a:bodyPr/>
          <a:lstStyle/>
          <a:p>
            <a:r>
              <a:rPr lang="en-US"/>
              <a:t>KAHOOT!</a:t>
            </a:r>
          </a:p>
        </p:txBody>
      </p:sp>
    </p:spTree>
    <p:extLst>
      <p:ext uri="{BB962C8B-B14F-4D97-AF65-F5344CB8AC3E}">
        <p14:creationId xmlns:p14="http://schemas.microsoft.com/office/powerpoint/2010/main" val="786975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409903"/>
            <a:ext cx="4088822" cy="2299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a:solidFill>
                  <a:srgbClr val="C8102E"/>
                </a:solidFill>
                <a:latin typeface="Obvia" panose="02000503040000020004" pitchFamily="50" charset="0"/>
              </a:rPr>
              <a:t>PLAYERS</a:t>
            </a:r>
            <a:endParaRPr lang="en-US" sz="2200" b="1" i="0" spc="100" baseline="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rgbClr val="002060"/>
                </a:solidFill>
                <a:latin typeface="Acumin Pro" panose="020B0504020202020204" pitchFamily="34" charset="77"/>
              </a:rPr>
              <a:t>On your smartphone, tablet or laptop, go to </a:t>
            </a:r>
            <a:r>
              <a:rPr lang="en-US" sz="200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a:solidFill>
                  <a:srgbClr val="002060"/>
                </a:solidFill>
                <a:latin typeface="Acumin Pro" panose="020B0504020202020204" pitchFamily="34" charset="77"/>
              </a:rPr>
              <a:t>Wait for the instructor to </a:t>
            </a:r>
            <a:r>
              <a:rPr lang="en-US" sz="2000">
                <a:solidFill>
                  <a:srgbClr val="002060"/>
                </a:solidFill>
                <a:latin typeface="Acumin Pro" panose="020B0504020202020204" pitchFamily="34" charset="77"/>
              </a:rPr>
              <a:t>give you the </a:t>
            </a:r>
            <a:r>
              <a:rPr lang="en-US" sz="2000" b="1">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Enter your first name and last initial </a:t>
            </a:r>
            <a:r>
              <a:rPr lang="en-US" sz="2000" b="1" u="sng">
                <a:solidFill>
                  <a:srgbClr val="002060"/>
                </a:solidFill>
                <a:latin typeface="Acumin Pro" panose="020B0504020202020204" pitchFamily="34" charset="77"/>
              </a:rPr>
              <a:t>ONLY</a:t>
            </a:r>
            <a:endParaRPr lang="en-US" sz="2000" b="1" i="0" u="sng" spc="0" baseline="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a:solidFill>
                  <a:srgbClr val="C8102E"/>
                </a:solidFill>
                <a:latin typeface="Obvia" panose="02000503040000020004" pitchFamily="50" charset="0"/>
              </a:rPr>
              <a:t>INSTRUCTORS</a:t>
            </a:r>
            <a:endParaRPr lang="en-US" sz="2200" b="1" i="0" spc="100" baseline="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a:solidFill>
                  <a:srgbClr val="002060"/>
                </a:solidFill>
                <a:latin typeface="Acumin Pro" panose="020B0504020202020204" pitchFamily="34" charset="77"/>
                <a:hlinkClick r:id="rId5"/>
              </a:rPr>
              <a:t>https://create.kahoot.it/auth/login</a:t>
            </a:r>
            <a:endParaRPr lang="en-US" sz="200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200580" y="5233935"/>
            <a:ext cx="97051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a:solidFill>
                  <a:srgbClr val="333333"/>
                </a:solidFill>
                <a:effectLst/>
                <a:latin typeface="Obvia" panose="02000503040000020004" pitchFamily="50" charset="0"/>
                <a:hlinkClick r:id="rId6"/>
              </a:rPr>
              <a:t>USA Lacrosse Officials Development Program - TWO PERSON MECHANICS</a:t>
            </a:r>
            <a:endParaRPr lang="en-US" sz="2400" b="1" i="0" spc="100" baseline="0">
              <a:solidFill>
                <a:srgbClr val="C8102E"/>
              </a:solidFill>
              <a:latin typeface="Obvia" panose="02000503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2024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575C90-8065-4854-BE94-A7184DA44240}"/>
              </a:ext>
            </a:extLst>
          </p:cNvPr>
          <p:cNvSpPr txBox="1"/>
          <p:nvPr/>
        </p:nvSpPr>
        <p:spPr>
          <a:xfrm>
            <a:off x="266700" y="1339829"/>
            <a:ext cx="6142382" cy="2400657"/>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Know your physical ability </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Anticipate the play</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Put yourself in the best position to make the best decision</a:t>
            </a:r>
            <a:endParaRPr lang="en-US" sz="2400" b="1">
              <a:solidFill>
                <a:prstClr val="black"/>
              </a:solidFill>
              <a:latin typeface="Acumin Pro" panose="020B0504020202020204" pitchFamily="34" charset="0"/>
            </a:endParaRP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Can you get in better shape?</a:t>
            </a:r>
          </a:p>
        </p:txBody>
      </p:sp>
      <p:sp>
        <p:nvSpPr>
          <p:cNvPr id="3" name="Title 2">
            <a:extLst>
              <a:ext uri="{FF2B5EF4-FFF2-40B4-BE49-F238E27FC236}">
                <a16:creationId xmlns:a16="http://schemas.microsoft.com/office/drawing/2014/main" id="{5B0DF161-0418-5052-A137-527AB2D241EE}"/>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KEY CONSIDERATIONS</a:t>
            </a:r>
            <a:endParaRPr lang="en-US"/>
          </a:p>
        </p:txBody>
      </p:sp>
      <p:pic>
        <p:nvPicPr>
          <p:cNvPr id="8" name="Content Placeholder 5" descr="A person running on a field&#10;&#10;Description automatically generated">
            <a:extLst>
              <a:ext uri="{FF2B5EF4-FFF2-40B4-BE49-F238E27FC236}">
                <a16:creationId xmlns:a16="http://schemas.microsoft.com/office/drawing/2014/main" id="{DF444DA1-80AD-446C-72EE-216BF3BDAF2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9C802B0D-2108-7A75-1DC7-EF325F23B63F}"/>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OPERATE WITHIN YOURSELF</a:t>
            </a:r>
          </a:p>
        </p:txBody>
      </p:sp>
    </p:spTree>
    <p:extLst>
      <p:ext uri="{BB962C8B-B14F-4D97-AF65-F5344CB8AC3E}">
        <p14:creationId xmlns:p14="http://schemas.microsoft.com/office/powerpoint/2010/main" val="314653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9EE28-DAAA-C64F-F74C-B89A38889AB9}"/>
              </a:ext>
            </a:extLst>
          </p:cNvPr>
          <p:cNvSpPr>
            <a:spLocks noGrp="1"/>
          </p:cNvSpPr>
          <p:nvPr>
            <p:ph type="title"/>
          </p:nvPr>
        </p:nvSpPr>
        <p:spPr/>
        <p:txBody>
          <a:bodyPr/>
          <a:lstStyle/>
          <a:p>
            <a:pPr lvl="0"/>
            <a:r>
              <a:rPr lang="en-US" noProof="0"/>
              <a:t>POSITIONING</a:t>
            </a:r>
          </a:p>
        </p:txBody>
      </p:sp>
      <p:pic>
        <p:nvPicPr>
          <p:cNvPr id="5" name="Picture 4" descr="A group of people playing lacrosse&#10;&#10;Description automatically generated with low confidence">
            <a:extLst>
              <a:ext uri="{FF2B5EF4-FFF2-40B4-BE49-F238E27FC236}">
                <a16:creationId xmlns:a16="http://schemas.microsoft.com/office/drawing/2014/main" id="{400E45D6-E91B-5F8D-8FA8-0F2304DE60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66FD0D0-231E-591F-94BF-E791E2FC11A3}"/>
              </a:ext>
            </a:extLst>
          </p:cNvPr>
          <p:cNvSpPr txBox="1"/>
          <p:nvPr/>
        </p:nvSpPr>
        <p:spPr>
          <a:xfrm>
            <a:off x="266700" y="1345994"/>
            <a:ext cx="5963477" cy="2554545"/>
          </a:xfrm>
          <a:prstGeom prst="rect">
            <a:avLst/>
          </a:prstGeom>
          <a:noFill/>
        </p:spPr>
        <p:txBody>
          <a:bodyPr wrap="square">
            <a:spAutoFit/>
          </a:bodyPr>
          <a:lstStyle/>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Where’s the ball?</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Am I “on-ball” </a:t>
            </a:r>
            <a:r>
              <a:rPr lang="en-US" sz="2400" b="1">
                <a:solidFill>
                  <a:prstClr val="black"/>
                </a:solidFill>
                <a:latin typeface="Acumin Pro" panose="020B0504020202020204" pitchFamily="34" charset="0"/>
                <a:cs typeface="Helvetica"/>
              </a:rPr>
              <a:t>or “off-ball”?</a:t>
            </a: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 could the ball go next?</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 are my partners?</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Can I see all the players?</a:t>
            </a:r>
          </a:p>
        </p:txBody>
      </p:sp>
      <p:sp>
        <p:nvSpPr>
          <p:cNvPr id="8" name="TextBox 7">
            <a:extLst>
              <a:ext uri="{FF2B5EF4-FFF2-40B4-BE49-F238E27FC236}">
                <a16:creationId xmlns:a16="http://schemas.microsoft.com/office/drawing/2014/main" id="{C5A62944-1318-3435-1D1E-D63C0AD4E32E}"/>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RIGHT PLACE AT THE RIGHT TIME</a:t>
            </a:r>
          </a:p>
        </p:txBody>
      </p:sp>
    </p:spTree>
    <p:extLst>
      <p:ext uri="{BB962C8B-B14F-4D97-AF65-F5344CB8AC3E}">
        <p14:creationId xmlns:p14="http://schemas.microsoft.com/office/powerpoint/2010/main" val="346935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75D19CC-2B31-4430-B7CE-7BE90054DBED}"/>
              </a:ext>
            </a:extLst>
          </p:cNvPr>
          <p:cNvGraphicFramePr/>
          <p:nvPr>
            <p:extLst>
              <p:ext uri="{D42A27DB-BD31-4B8C-83A1-F6EECF244321}">
                <p14:modId xmlns:p14="http://schemas.microsoft.com/office/powerpoint/2010/main" val="941418543"/>
              </p:ext>
            </p:extLst>
          </p:nvPr>
        </p:nvGraphicFramePr>
        <p:xfrm>
          <a:off x="1433759" y="1350617"/>
          <a:ext cx="10238482" cy="5227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D5A09588-4E3C-074D-1131-CD9B9714F849}"/>
              </a:ext>
            </a:extLst>
          </p:cNvPr>
          <p:cNvSpPr>
            <a:spLocks noGrp="1"/>
          </p:cNvSpPr>
          <p:nvPr>
            <p:ph type="title"/>
          </p:nvPr>
        </p:nvSpPr>
        <p:spPr/>
        <p:txBody>
          <a:bodyPr/>
          <a:lstStyle/>
          <a:p>
            <a:r>
              <a:rPr lang="en-US"/>
              <a:t>PRE-GAME MECHANICS</a:t>
            </a:r>
          </a:p>
        </p:txBody>
      </p:sp>
    </p:spTree>
    <p:extLst>
      <p:ext uri="{BB962C8B-B14F-4D97-AF65-F5344CB8AC3E}">
        <p14:creationId xmlns:p14="http://schemas.microsoft.com/office/powerpoint/2010/main" val="28352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63A4F4F-352D-42F7-B98A-06A691644D97}"/>
              </a:ext>
            </a:extLst>
          </p:cNvPr>
          <p:cNvGraphicFramePr/>
          <p:nvPr>
            <p:extLst>
              <p:ext uri="{D42A27DB-BD31-4B8C-83A1-F6EECF244321}">
                <p14:modId xmlns:p14="http://schemas.microsoft.com/office/powerpoint/2010/main" val="549640036"/>
              </p:ext>
            </p:extLst>
          </p:nvPr>
        </p:nvGraphicFramePr>
        <p:xfrm>
          <a:off x="827314" y="1161143"/>
          <a:ext cx="10668000" cy="4606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F28C06F-3849-E06B-EA7E-C3A02FABD9A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PREPARATION WITH TABLE STAFF</a:t>
            </a:r>
            <a:endParaRPr lang="en-US"/>
          </a:p>
        </p:txBody>
      </p:sp>
    </p:spTree>
    <p:extLst>
      <p:ext uri="{BB962C8B-B14F-4D97-AF65-F5344CB8AC3E}">
        <p14:creationId xmlns:p14="http://schemas.microsoft.com/office/powerpoint/2010/main" val="249470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ootball team on a field&#10;&#10;Description automatically generated with low confidence">
            <a:extLst>
              <a:ext uri="{FF2B5EF4-FFF2-40B4-BE49-F238E27FC236}">
                <a16:creationId xmlns:a16="http://schemas.microsoft.com/office/drawing/2014/main" id="{EDD168E3-6A49-66B6-9BA6-1185044C40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31542" y="0"/>
            <a:ext cx="656045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a:t>PLAYER PREGAME LINE UP</a:t>
            </a:r>
          </a:p>
        </p:txBody>
      </p:sp>
      <p:sp>
        <p:nvSpPr>
          <p:cNvPr id="7" name="TextBox 6">
            <a:extLst>
              <a:ext uri="{FF2B5EF4-FFF2-40B4-BE49-F238E27FC236}">
                <a16:creationId xmlns:a16="http://schemas.microsoft.com/office/drawing/2014/main" id="{DC4E96D4-85CF-222B-07A9-D87B935AD884}"/>
              </a:ext>
            </a:extLst>
          </p:cNvPr>
          <p:cNvSpPr txBox="1"/>
          <p:nvPr/>
        </p:nvSpPr>
        <p:spPr>
          <a:xfrm>
            <a:off x="266700" y="1550782"/>
            <a:ext cx="5669643" cy="3293209"/>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Proper Setup</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a:solidFill>
                  <a:prstClr val="black"/>
                </a:solidFill>
                <a:latin typeface="Acumin Pro" panose="020B0504020202020204" pitchFamily="34" charset="0"/>
                <a:cs typeface="Helvetica"/>
              </a:rPr>
              <a:t>Goalie’s left shoulder to goal they are defending</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Defense, Midfield</a:t>
            </a:r>
            <a:r>
              <a:rPr lang="en-US" sz="2400" b="1">
                <a:solidFill>
                  <a:prstClr val="black"/>
                </a:solidFill>
                <a:latin typeface="Acumin Pro" panose="020B0504020202020204" pitchFamily="34" charset="0"/>
                <a:cs typeface="Helvetica"/>
              </a:rPr>
              <a:t>, Attack after Goalie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Faceoff player should be on midline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a:solidFill>
                  <a:prstClr val="black"/>
                </a:solidFill>
                <a:latin typeface="Acumin Pro" panose="020B0504020202020204" pitchFamily="34" charset="0"/>
                <a:cs typeface="Helvetica"/>
              </a:rPr>
              <a:t>5 yards apart set by Umpire and Field Judge</a:t>
            </a:r>
            <a:endPar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endParaRP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EVERYONE IS WATCHING</a:t>
            </a:r>
          </a:p>
        </p:txBody>
      </p:sp>
    </p:spTree>
    <p:extLst>
      <p:ext uri="{BB962C8B-B14F-4D97-AF65-F5344CB8AC3E}">
        <p14:creationId xmlns:p14="http://schemas.microsoft.com/office/powerpoint/2010/main" val="691081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SharingLinks.206654eb-adba-4770-aeb0-041025c94b17.Flexible.5aef23df-c893-496a-865a-90db4652bd6f</DisplayName>
        <AccountId>44</AccountId>
        <AccountType/>
      </UserInfo>
      <UserInfo>
        <DisplayName>SharingLinks.a15e043e-f10b-4041-8684-c7bfc2f7dc05.Flexible.bf471f6b-b0da-43b0-a6e4-07a2d122e917</DisplayName>
        <AccountId>86</AccountId>
        <AccountType/>
      </UserInfo>
      <UserInfo>
        <DisplayName>Charlie Obermayer (personal)</DisplayName>
        <AccountId>28</AccountId>
        <AccountType/>
      </UserInfo>
      <UserInfo>
        <DisplayName>SharingLinks.22dbb376-ea06-4ece-bd7e-93b7e573f3f4.Flexible.4885fa23-e711-4afb-91df-08465cd7bb9d</DisplayName>
        <AccountId>82</AccountId>
        <AccountType/>
      </UserInfo>
      <UserInfo>
        <DisplayName>SharingLinks.47beb8cc-0a47-46b0-a4b5-d82e47af93d3.Flexible.42412e3c-6d06-46ce-bc15-9b06ee97b596</DisplayName>
        <AccountId>83</AccountId>
        <AccountType/>
      </UserInfo>
      <UserInfo>
        <DisplayName>Joyner, Marty</DisplayName>
        <AccountId>56</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8" ma:contentTypeDescription="Create a new document." ma:contentTypeScope="" ma:versionID="f6cde86a03c9b35117aad11f9eb3db9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f6cbfc3fd43ac4b14c67050a0c66fdc1"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1BA668-510D-4F30-A6B6-A40BC7C25803}">
  <ds:schemaRefs>
    <ds:schemaRef ds:uri="http://schemas.microsoft.com/sharepoint/v3/contenttype/forms"/>
  </ds:schemaRefs>
</ds:datastoreItem>
</file>

<file path=customXml/itemProps2.xml><?xml version="1.0" encoding="utf-8"?>
<ds:datastoreItem xmlns:ds="http://schemas.openxmlformats.org/officeDocument/2006/customXml" ds:itemID="{8109921B-E8CA-46A7-AC4F-975CCC27E138}">
  <ds:schemaRefs>
    <ds:schemaRef ds:uri="http://purl.org/dc/elements/1.1/"/>
    <ds:schemaRef ds:uri="http://schemas.openxmlformats.org/package/2006/metadata/core-properties"/>
    <ds:schemaRef ds:uri="f4bcc57d-5958-4083-8f93-a1c6c20683a6"/>
    <ds:schemaRef ds:uri="http://schemas.microsoft.com/office/infopath/2007/PartnerControls"/>
    <ds:schemaRef ds:uri="http://schemas.microsoft.com/office/2006/metadata/properties"/>
    <ds:schemaRef ds:uri="http://schemas.microsoft.com/office/2006/documentManagement/types"/>
    <ds:schemaRef ds:uri="http://purl.org/dc/terms/"/>
    <ds:schemaRef ds:uri="91965e93-ae8c-442d-9ec4-149738af66dd"/>
    <ds:schemaRef ds:uri="http://www.w3.org/XML/1998/namespace"/>
    <ds:schemaRef ds:uri="http://purl.org/dc/dcmitype/"/>
  </ds:schemaRefs>
</ds:datastoreItem>
</file>

<file path=customXml/itemProps3.xml><?xml version="1.0" encoding="utf-8"?>
<ds:datastoreItem xmlns:ds="http://schemas.openxmlformats.org/officeDocument/2006/customXml" ds:itemID="{13A354C8-54D6-4029-9596-E627F1309D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4242</Words>
  <Application>Microsoft Office PowerPoint</Application>
  <PresentationFormat>Widescreen</PresentationFormat>
  <Paragraphs>565</Paragraphs>
  <Slides>44</Slides>
  <Notes>44</Notes>
  <HiddenSlides>0</HiddenSlides>
  <MMClips>8</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WHAT ARE MECHANICS?</vt:lpstr>
      <vt:lpstr>THE MISSION OF OUR MECHANICS</vt:lpstr>
      <vt:lpstr>WHY CLEAR MECHANICS ARE IMPORTANT</vt:lpstr>
      <vt:lpstr>KEY CONSIDERATIONS</vt:lpstr>
      <vt:lpstr>POSITIONING</vt:lpstr>
      <vt:lpstr>PRE-GAME MECHANICS</vt:lpstr>
      <vt:lpstr>PREPARATION WITH TABLE STAFF</vt:lpstr>
      <vt:lpstr>PLAYER PREGAME LINE UP</vt:lpstr>
      <vt:lpstr>PLAYER PREGAME MESSAGING</vt:lpstr>
      <vt:lpstr>PRE-FACEOFF</vt:lpstr>
      <vt:lpstr>FACE OFF OFFICIAL’S RESPONSIBILITIES</vt:lpstr>
      <vt:lpstr>FACEOFF OFFICIAL’S MECHANICS</vt:lpstr>
      <vt:lpstr>FACEOFF WING OFFICIAL’S RESPONSIBILITIES</vt:lpstr>
      <vt:lpstr>FACEOFF WHISTLE</vt:lpstr>
      <vt:lpstr>FACEOFF- BALL GOES LEFT</vt:lpstr>
      <vt:lpstr>FACEOFF- BALL GOES RIGHT</vt:lpstr>
      <vt:lpstr>FACEOFF VIDEO - BALL GOES LEFT</vt:lpstr>
      <vt:lpstr>FACEOFF VIOLATIONS</vt:lpstr>
      <vt:lpstr>VIOLATION &amp; RESTART</vt:lpstr>
      <vt:lpstr>VIOLATION &amp; RESTART</vt:lpstr>
      <vt:lpstr>FACEOFF POSSESSION &amp; PLAY</vt:lpstr>
      <vt:lpstr>PRIMARY RESPONSIBILITIES</vt:lpstr>
      <vt:lpstr>FIELD COVERAGE – ON AND OFF</vt:lpstr>
      <vt:lpstr>FIELD COVERAGE – ON AND OFF</vt:lpstr>
      <vt:lpstr>FIELD COVERAGE – ON AND OFF</vt:lpstr>
      <vt:lpstr>PowerPoint Presentation</vt:lpstr>
      <vt:lpstr>SETTLED SITUATIONS</vt:lpstr>
      <vt:lpstr>PowerPoint Presentation</vt:lpstr>
      <vt:lpstr>OVER AND BACK RESTART POSITIONING</vt:lpstr>
      <vt:lpstr>PowerPoint Presentation</vt:lpstr>
      <vt:lpstr>DEEP RESTARTS ACROSS FIELD</vt:lpstr>
      <vt:lpstr>RESTARTS AT SUBSTITUTION BOX</vt:lpstr>
      <vt:lpstr>RESTARTS AT SUBSTITUTION BOX</vt:lpstr>
      <vt:lpstr>ENDLINE RESTART AFTER SHOT</vt:lpstr>
      <vt:lpstr>FASTBREAK TO OPPOSITE END</vt:lpstr>
      <vt:lpstr>PENALTY RELAYS</vt:lpstr>
      <vt:lpstr>PENALTY RELAYS</vt:lpstr>
      <vt:lpstr>PENALTY RELAYS</vt:lpstr>
      <vt:lpstr>CORRECTING MISTAKES BY OFFICIALS</vt:lpstr>
      <vt:lpstr>END OF GAME</vt:lpstr>
      <vt:lpstr>KAHOOT!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24</cp:revision>
  <dcterms:created xsi:type="dcterms:W3CDTF">2022-12-01T19:38:37Z</dcterms:created>
  <dcterms:modified xsi:type="dcterms:W3CDTF">2024-10-04T13:50:00Z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