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Lst>
  <p:notesMasterIdLst>
    <p:notesMasterId r:id="rId38"/>
  </p:notesMasterIdLst>
  <p:handoutMasterIdLst>
    <p:handoutMasterId r:id="rId39"/>
  </p:handoutMasterIdLst>
  <p:sldIdLst>
    <p:sldId id="384" r:id="rId6"/>
    <p:sldId id="260" r:id="rId7"/>
    <p:sldId id="269" r:id="rId8"/>
    <p:sldId id="272" r:id="rId9"/>
    <p:sldId id="271" r:id="rId10"/>
    <p:sldId id="270" r:id="rId11"/>
    <p:sldId id="273" r:id="rId12"/>
    <p:sldId id="274" r:id="rId13"/>
    <p:sldId id="275" r:id="rId14"/>
    <p:sldId id="277" r:id="rId15"/>
    <p:sldId id="279" r:id="rId16"/>
    <p:sldId id="280" r:id="rId17"/>
    <p:sldId id="281" r:id="rId18"/>
    <p:sldId id="283" r:id="rId19"/>
    <p:sldId id="282" r:id="rId20"/>
    <p:sldId id="284" r:id="rId21"/>
    <p:sldId id="285" r:id="rId22"/>
    <p:sldId id="286" r:id="rId23"/>
    <p:sldId id="287" r:id="rId24"/>
    <p:sldId id="349" r:id="rId25"/>
    <p:sldId id="357" r:id="rId26"/>
    <p:sldId id="350" r:id="rId27"/>
    <p:sldId id="358" r:id="rId28"/>
    <p:sldId id="351" r:id="rId29"/>
    <p:sldId id="353" r:id="rId30"/>
    <p:sldId id="354" r:id="rId31"/>
    <p:sldId id="355" r:id="rId32"/>
    <p:sldId id="347" r:id="rId33"/>
    <p:sldId id="356" r:id="rId34"/>
    <p:sldId id="381" r:id="rId35"/>
    <p:sldId id="383" r:id="rId36"/>
    <p:sldId id="263" r:id="rId37"/>
  </p:sldIdLst>
  <p:sldSz cx="12192000" cy="6858000"/>
  <p:notesSz cx="6858000" cy="9144000"/>
  <p:embeddedFontLst>
    <p:embeddedFont>
      <p:font typeface="Acumin Pro" panose="020B0604020202020204" charset="0"/>
      <p:regular r:id="rId40"/>
      <p:bold r:id="rId41"/>
      <p:italic r:id="rId42"/>
      <p:boldItalic r:id="rId43"/>
    </p:embeddedFont>
    <p:embeddedFont>
      <p:font typeface="Acumin Pro Condensed" panose="020B0604020202020204" charset="0"/>
      <p:regular r:id="rId44"/>
      <p:bold r:id="rId45"/>
      <p:italic r:id="rId46"/>
      <p:boldItalic r:id="rId47"/>
    </p:embeddedFont>
    <p:embeddedFont>
      <p:font typeface="Alt Gothic Comp ATF" panose="020B0604020202020204" charset="0"/>
      <p:regular r:id="rId48"/>
      <p:bold r:id="rId49"/>
    </p:embeddedFont>
    <p:embeddedFont>
      <p:font typeface="Alt Gothic Comp ATF Blk" panose="020B0604020202020204" charset="0"/>
      <p:bold r:id="rId50"/>
    </p:embeddedFont>
    <p:embeddedFont>
      <p:font typeface="Montserrat" panose="00000500000000000000" pitchFamily="2" charset="0"/>
      <p:regular r:id="rId51"/>
      <p:bold r:id="rId52"/>
      <p:italic r:id="rId53"/>
      <p:boldItalic r:id="rId54"/>
    </p:embeddedFont>
    <p:embeddedFont>
      <p:font typeface="Obvia Wide Medium" panose="020B0604020202020204" charset="0"/>
      <p:regular r:id="rId55"/>
      <p:bold r:id="rId56"/>
    </p:embeddedFont>
    <p:embeddedFont>
      <p:font typeface="Tahoma" panose="020B0604030504040204" pitchFamily="34" charset="0"/>
      <p:regular r:id="rId57"/>
      <p:bold r:id="rId58"/>
    </p:embeddedFont>
  </p:embeddedFontLst>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12DB2-E66D-A215-B3E1-D61796C40956}" name="Joyner, Marty" initials="JM" userId="S::mjoyner@usalacrosse.com::28e4158c-eee9-43fa-a5d9-6a807ca7df2a" providerId="AD"/>
  <p188:author id="{0E5E2DF0-1E72-5B90-BB1D-D5A7EFC21954}" name="Marty Joyner" initials="MJ" userId="Marty Joyn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8102E"/>
    <a:srgbClr val="00205B"/>
    <a:srgbClr val="53565A"/>
    <a:srgbClr val="97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29CA5-0F08-1D82-85E9-A83B4CD4EC6A}" v="37" dt="2024-08-14T14:50:29.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89" autoAdjust="0"/>
    <p:restoredTop sz="54059" autoAdjust="0"/>
  </p:normalViewPr>
  <p:slideViewPr>
    <p:cSldViewPr snapToGrid="0" snapToObjects="1">
      <p:cViewPr varScale="1">
        <p:scale>
          <a:sx n="97" d="100"/>
          <a:sy n="97" d="100"/>
        </p:scale>
        <p:origin x="4064" y="192"/>
      </p:cViewPr>
      <p:guideLst/>
    </p:cSldViewPr>
  </p:slideViewPr>
  <p:notesTextViewPr>
    <p:cViewPr>
      <p:scale>
        <a:sx n="3" d="2"/>
        <a:sy n="3" d="2"/>
      </p:scale>
      <p:origin x="0" y="0"/>
    </p:cViewPr>
  </p:notesTextViewPr>
  <p:sorterViewPr>
    <p:cViewPr>
      <p:scale>
        <a:sx n="100" d="100"/>
        <a:sy n="100" d="100"/>
      </p:scale>
      <p:origin x="0" y="-9012"/>
    </p:cViewPr>
  </p:sorterViewPr>
  <p:notesViewPr>
    <p:cSldViewPr snapToGrid="0" snapToObjects="1">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png"/><Relationship Id="rId4" Type="http://schemas.openxmlformats.org/officeDocument/2006/relationships/image" Target="../media/image23.jpeg"/></Relationships>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ata7.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png"/><Relationship Id="rId4" Type="http://schemas.openxmlformats.org/officeDocument/2006/relationships/image" Target="../media/image2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585A58-C881-45DA-8339-F92F4E758DA4}"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97681129-6048-4A5B-94AA-7470BAC3D928}">
      <dgm:prSet/>
      <dgm:spPr>
        <a:solidFill>
          <a:srgbClr val="00205B"/>
        </a:solidFill>
      </dgm:spPr>
      <dgm:t>
        <a:bodyPr/>
        <a:lstStyle/>
        <a:p>
          <a:r>
            <a:rPr lang="en-US" dirty="0"/>
            <a:t>Consistency</a:t>
          </a:r>
        </a:p>
      </dgm:t>
    </dgm:pt>
    <dgm:pt modelId="{A17AD506-FEFD-426A-B830-6AB8A929AE03}" type="parTrans" cxnId="{FACD3BAF-693C-40C8-B2C5-7D0AAE73BB21}">
      <dgm:prSet/>
      <dgm:spPr/>
      <dgm:t>
        <a:bodyPr/>
        <a:lstStyle/>
        <a:p>
          <a:endParaRPr lang="en-US"/>
        </a:p>
      </dgm:t>
    </dgm:pt>
    <dgm:pt modelId="{E172C8F5-8C35-4D82-869F-C5D9E8A4ABBD}" type="sibTrans" cxnId="{FACD3BAF-693C-40C8-B2C5-7D0AAE73BB21}">
      <dgm:prSet/>
      <dgm:spPr/>
      <dgm:t>
        <a:bodyPr/>
        <a:lstStyle/>
        <a:p>
          <a:endParaRPr lang="en-US"/>
        </a:p>
      </dgm:t>
    </dgm:pt>
    <dgm:pt modelId="{0CB54B0F-F619-4A4F-A219-AB4635861217}">
      <dgm:prSet/>
      <dgm:spPr>
        <a:solidFill>
          <a:srgbClr val="00205B"/>
        </a:solidFill>
      </dgm:spPr>
      <dgm:t>
        <a:bodyPr/>
        <a:lstStyle/>
        <a:p>
          <a:r>
            <a:rPr lang="en-US" dirty="0"/>
            <a:t>Rules and Mechanics Knowledge</a:t>
          </a:r>
        </a:p>
      </dgm:t>
    </dgm:pt>
    <dgm:pt modelId="{7A3861FF-C90F-40C3-BC6C-4EA2421A5480}" type="parTrans" cxnId="{9B6FFDDF-0D38-4F8C-88A2-A79C868CDF4A}">
      <dgm:prSet/>
      <dgm:spPr/>
      <dgm:t>
        <a:bodyPr/>
        <a:lstStyle/>
        <a:p>
          <a:endParaRPr lang="en-US"/>
        </a:p>
      </dgm:t>
    </dgm:pt>
    <dgm:pt modelId="{6AC0A296-109E-4A33-8109-ADB84EDA369A}" type="sibTrans" cxnId="{9B6FFDDF-0D38-4F8C-88A2-A79C868CDF4A}">
      <dgm:prSet/>
      <dgm:spPr/>
      <dgm:t>
        <a:bodyPr/>
        <a:lstStyle/>
        <a:p>
          <a:endParaRPr lang="en-US"/>
        </a:p>
      </dgm:t>
    </dgm:pt>
    <dgm:pt modelId="{CE303244-51B7-4971-BEC4-2019422A4AAF}">
      <dgm:prSet/>
      <dgm:spPr>
        <a:solidFill>
          <a:srgbClr val="00205B"/>
        </a:solidFill>
      </dgm:spPr>
      <dgm:t>
        <a:bodyPr/>
        <a:lstStyle/>
        <a:p>
          <a:r>
            <a:rPr lang="en-US" dirty="0"/>
            <a:t>Teamwork and Trust</a:t>
          </a:r>
        </a:p>
      </dgm:t>
    </dgm:pt>
    <dgm:pt modelId="{0426A453-E946-44A3-BDA7-2C7DF69D6515}" type="parTrans" cxnId="{1974C509-5E93-49F7-8177-F7B2F721C447}">
      <dgm:prSet/>
      <dgm:spPr/>
      <dgm:t>
        <a:bodyPr/>
        <a:lstStyle/>
        <a:p>
          <a:endParaRPr lang="en-US"/>
        </a:p>
      </dgm:t>
    </dgm:pt>
    <dgm:pt modelId="{B5CDCFAA-C2D6-416F-A551-2BE3B4DA8A53}" type="sibTrans" cxnId="{1974C509-5E93-49F7-8177-F7B2F721C447}">
      <dgm:prSet/>
      <dgm:spPr/>
      <dgm:t>
        <a:bodyPr/>
        <a:lstStyle/>
        <a:p>
          <a:endParaRPr lang="en-US"/>
        </a:p>
      </dgm:t>
    </dgm:pt>
    <dgm:pt modelId="{42B3EE5A-DCDA-466B-8A92-F8CEAA72B8C2}">
      <dgm:prSet/>
      <dgm:spPr>
        <a:solidFill>
          <a:srgbClr val="00205B"/>
        </a:solidFill>
      </dgm:spPr>
      <dgm:t>
        <a:bodyPr/>
        <a:lstStyle/>
        <a:p>
          <a:r>
            <a:rPr lang="en-US" dirty="0"/>
            <a:t>Communication</a:t>
          </a:r>
        </a:p>
      </dgm:t>
    </dgm:pt>
    <dgm:pt modelId="{294DC891-DB3B-43B7-9BC4-F1A0787B3F00}" type="parTrans" cxnId="{A669C356-6595-4B29-A6CA-D1CDA6EF4A4F}">
      <dgm:prSet/>
      <dgm:spPr/>
      <dgm:t>
        <a:bodyPr/>
        <a:lstStyle/>
        <a:p>
          <a:endParaRPr lang="en-US"/>
        </a:p>
      </dgm:t>
    </dgm:pt>
    <dgm:pt modelId="{AC5AFC6F-7143-4222-BC8C-362BCF65394E}" type="sibTrans" cxnId="{A669C356-6595-4B29-A6CA-D1CDA6EF4A4F}">
      <dgm:prSet/>
      <dgm:spPr/>
      <dgm:t>
        <a:bodyPr/>
        <a:lstStyle/>
        <a:p>
          <a:endParaRPr lang="en-US"/>
        </a:p>
      </dgm:t>
    </dgm:pt>
    <dgm:pt modelId="{EA2E33F4-EAB5-47C5-98AA-F54E4C9BD203}" type="pres">
      <dgm:prSet presAssocID="{B7585A58-C881-45DA-8339-F92F4E758DA4}" presName="Name0" presStyleCnt="0">
        <dgm:presLayoutVars>
          <dgm:dir/>
          <dgm:resizeHandles val="exact"/>
        </dgm:presLayoutVars>
      </dgm:prSet>
      <dgm:spPr/>
    </dgm:pt>
    <dgm:pt modelId="{47E39352-7617-4FA6-B2B8-85A5F7DD64DA}" type="pres">
      <dgm:prSet presAssocID="{B7585A58-C881-45DA-8339-F92F4E758DA4}" presName="fgShape" presStyleLbl="fgShp" presStyleIdx="0" presStyleCnt="1" custScaleY="163999" custLinFactNeighborX="522" custLinFactNeighborY="-25004"/>
      <dgm:spPr/>
    </dgm:pt>
    <dgm:pt modelId="{91752BDB-E9D2-4FC7-AA25-1FF98A6F30A9}" type="pres">
      <dgm:prSet presAssocID="{B7585A58-C881-45DA-8339-F92F4E758DA4}" presName="linComp" presStyleCnt="0"/>
      <dgm:spPr/>
    </dgm:pt>
    <dgm:pt modelId="{45F5C554-FCE7-430B-9D79-DA86094790C7}" type="pres">
      <dgm:prSet presAssocID="{97681129-6048-4A5B-94AA-7470BAC3D928}" presName="compNode" presStyleCnt="0"/>
      <dgm:spPr/>
    </dgm:pt>
    <dgm:pt modelId="{8D78AA9F-D808-46BC-9F1E-C1DDD12C4430}" type="pres">
      <dgm:prSet presAssocID="{97681129-6048-4A5B-94AA-7470BAC3D928}" presName="bkgdShape" presStyleLbl="node1" presStyleIdx="0" presStyleCnt="4"/>
      <dgm:spPr/>
    </dgm:pt>
    <dgm:pt modelId="{CD735D75-4B89-4E6D-BDEB-5BC416DFF35C}" type="pres">
      <dgm:prSet presAssocID="{97681129-6048-4A5B-94AA-7470BAC3D928}" presName="nodeTx" presStyleLbl="node1" presStyleIdx="0" presStyleCnt="4">
        <dgm:presLayoutVars>
          <dgm:bulletEnabled val="1"/>
        </dgm:presLayoutVars>
      </dgm:prSet>
      <dgm:spPr/>
    </dgm:pt>
    <dgm:pt modelId="{A8C9F5F0-FC1C-4600-BA41-A8A17F72480F}" type="pres">
      <dgm:prSet presAssocID="{97681129-6048-4A5B-94AA-7470BAC3D928}" presName="invisiNode" presStyleLbl="node1" presStyleIdx="0" presStyleCnt="4"/>
      <dgm:spPr/>
    </dgm:pt>
    <dgm:pt modelId="{98950827-9FCF-4205-9033-962BC4D2B3F1}" type="pres">
      <dgm:prSet presAssocID="{97681129-6048-4A5B-94AA-7470BAC3D928}"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0DF7BDA-6D26-4A93-8647-4E575E25A787}" type="pres">
      <dgm:prSet presAssocID="{E172C8F5-8C35-4D82-869F-C5D9E8A4ABBD}" presName="sibTrans" presStyleLbl="sibTrans2D1" presStyleIdx="0" presStyleCnt="0"/>
      <dgm:spPr/>
    </dgm:pt>
    <dgm:pt modelId="{F4B7A3D2-ADDC-4BA9-A78E-D1AE29F4FDCB}" type="pres">
      <dgm:prSet presAssocID="{0CB54B0F-F619-4A4F-A219-AB4635861217}" presName="compNode" presStyleCnt="0"/>
      <dgm:spPr/>
    </dgm:pt>
    <dgm:pt modelId="{9E3F622F-5881-4507-B87E-BBFACE59FED9}" type="pres">
      <dgm:prSet presAssocID="{0CB54B0F-F619-4A4F-A219-AB4635861217}" presName="bkgdShape" presStyleLbl="node1" presStyleIdx="1" presStyleCnt="4"/>
      <dgm:spPr/>
    </dgm:pt>
    <dgm:pt modelId="{49CB1325-327A-440C-9ADF-A94E8EA6EC8B}" type="pres">
      <dgm:prSet presAssocID="{0CB54B0F-F619-4A4F-A219-AB4635861217}" presName="nodeTx" presStyleLbl="node1" presStyleIdx="1" presStyleCnt="4">
        <dgm:presLayoutVars>
          <dgm:bulletEnabled val="1"/>
        </dgm:presLayoutVars>
      </dgm:prSet>
      <dgm:spPr/>
    </dgm:pt>
    <dgm:pt modelId="{EDCCDE97-27B2-417D-AE40-6A9F05581D6A}" type="pres">
      <dgm:prSet presAssocID="{0CB54B0F-F619-4A4F-A219-AB4635861217}" presName="invisiNode" presStyleLbl="node1" presStyleIdx="1" presStyleCnt="4"/>
      <dgm:spPr/>
    </dgm:pt>
    <dgm:pt modelId="{58D7F40C-2685-47F6-8AAE-17C7BBED6A94}" type="pres">
      <dgm:prSet presAssocID="{0CB54B0F-F619-4A4F-A219-AB4635861217}"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3E97CF86-2E45-4675-ABBB-82349FD13CAF}" type="pres">
      <dgm:prSet presAssocID="{6AC0A296-109E-4A33-8109-ADB84EDA369A}" presName="sibTrans" presStyleLbl="sibTrans2D1" presStyleIdx="0" presStyleCnt="0"/>
      <dgm:spPr/>
    </dgm:pt>
    <dgm:pt modelId="{C6EAC902-761C-4AD4-999B-BAEFF4815AB9}" type="pres">
      <dgm:prSet presAssocID="{CE303244-51B7-4971-BEC4-2019422A4AAF}" presName="compNode" presStyleCnt="0"/>
      <dgm:spPr/>
    </dgm:pt>
    <dgm:pt modelId="{CB2A0938-887E-477E-9A0A-7FDEC660A0D4}" type="pres">
      <dgm:prSet presAssocID="{CE303244-51B7-4971-BEC4-2019422A4AAF}" presName="bkgdShape" presStyleLbl="node1" presStyleIdx="2" presStyleCnt="4"/>
      <dgm:spPr/>
    </dgm:pt>
    <dgm:pt modelId="{C9DBA07A-7E23-4E16-A72C-A2910B7E6064}" type="pres">
      <dgm:prSet presAssocID="{CE303244-51B7-4971-BEC4-2019422A4AAF}" presName="nodeTx" presStyleLbl="node1" presStyleIdx="2" presStyleCnt="4">
        <dgm:presLayoutVars>
          <dgm:bulletEnabled val="1"/>
        </dgm:presLayoutVars>
      </dgm:prSet>
      <dgm:spPr/>
    </dgm:pt>
    <dgm:pt modelId="{C55AF651-EF1D-4BF0-B3DD-7CE5D9814FDC}" type="pres">
      <dgm:prSet presAssocID="{CE303244-51B7-4971-BEC4-2019422A4AAF}" presName="invisiNode" presStyleLbl="node1" presStyleIdx="2" presStyleCnt="4"/>
      <dgm:spPr/>
    </dgm:pt>
    <dgm:pt modelId="{91BD3BF9-1BEF-4897-A7A8-F17D760E853A}" type="pres">
      <dgm:prSet presAssocID="{CE303244-51B7-4971-BEC4-2019422A4AAF}"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D086C8A8-233B-489A-948D-829AFABD3156}" type="pres">
      <dgm:prSet presAssocID="{B5CDCFAA-C2D6-416F-A551-2BE3B4DA8A53}" presName="sibTrans" presStyleLbl="sibTrans2D1" presStyleIdx="0" presStyleCnt="0"/>
      <dgm:spPr/>
    </dgm:pt>
    <dgm:pt modelId="{878B08CE-C3B4-4C29-9181-5CF75C90273D}" type="pres">
      <dgm:prSet presAssocID="{42B3EE5A-DCDA-466B-8A92-F8CEAA72B8C2}" presName="compNode" presStyleCnt="0"/>
      <dgm:spPr/>
    </dgm:pt>
    <dgm:pt modelId="{92D51A0D-FF75-49BE-84DF-BC7A475473E2}" type="pres">
      <dgm:prSet presAssocID="{42B3EE5A-DCDA-466B-8A92-F8CEAA72B8C2}" presName="bkgdShape" presStyleLbl="node1" presStyleIdx="3" presStyleCnt="4"/>
      <dgm:spPr/>
    </dgm:pt>
    <dgm:pt modelId="{3B4AD474-3E8C-4993-B4A6-FFFFF617A914}" type="pres">
      <dgm:prSet presAssocID="{42B3EE5A-DCDA-466B-8A92-F8CEAA72B8C2}" presName="nodeTx" presStyleLbl="node1" presStyleIdx="3" presStyleCnt="4">
        <dgm:presLayoutVars>
          <dgm:bulletEnabled val="1"/>
        </dgm:presLayoutVars>
      </dgm:prSet>
      <dgm:spPr/>
    </dgm:pt>
    <dgm:pt modelId="{0F196C1E-E6CD-496C-879C-25153E9C6124}" type="pres">
      <dgm:prSet presAssocID="{42B3EE5A-DCDA-466B-8A92-F8CEAA72B8C2}" presName="invisiNode" presStyleLbl="node1" presStyleIdx="3" presStyleCnt="4"/>
      <dgm:spPr/>
    </dgm:pt>
    <dgm:pt modelId="{5E3F79B4-77A5-4AA1-A6AE-80CCE9600A06}" type="pres">
      <dgm:prSet presAssocID="{42B3EE5A-DCDA-466B-8A92-F8CEAA72B8C2}"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Lst>
  <dgm:cxnLst>
    <dgm:cxn modelId="{44070E03-1174-49BC-B893-9E880E55E3C7}" type="presOf" srcId="{42B3EE5A-DCDA-466B-8A92-F8CEAA72B8C2}" destId="{92D51A0D-FF75-49BE-84DF-BC7A475473E2}" srcOrd="0" destOrd="0" presId="urn:microsoft.com/office/officeart/2005/8/layout/hList7"/>
    <dgm:cxn modelId="{8A1BA909-06B1-4E11-A53C-4B074DAE8DBC}" type="presOf" srcId="{97681129-6048-4A5B-94AA-7470BAC3D928}" destId="{8D78AA9F-D808-46BC-9F1E-C1DDD12C4430}" srcOrd="0" destOrd="0" presId="urn:microsoft.com/office/officeart/2005/8/layout/hList7"/>
    <dgm:cxn modelId="{1974C509-5E93-49F7-8177-F7B2F721C447}" srcId="{B7585A58-C881-45DA-8339-F92F4E758DA4}" destId="{CE303244-51B7-4971-BEC4-2019422A4AAF}" srcOrd="2" destOrd="0" parTransId="{0426A453-E946-44A3-BDA7-2C7DF69D6515}" sibTransId="{B5CDCFAA-C2D6-416F-A551-2BE3B4DA8A53}"/>
    <dgm:cxn modelId="{FA1FFA14-DF1D-4C15-B490-B5182D429C1F}" type="presOf" srcId="{E172C8F5-8C35-4D82-869F-C5D9E8A4ABBD}" destId="{80DF7BDA-6D26-4A93-8647-4E575E25A787}" srcOrd="0" destOrd="0" presId="urn:microsoft.com/office/officeart/2005/8/layout/hList7"/>
    <dgm:cxn modelId="{D428C045-2802-46CF-A849-EA083895B913}" type="presOf" srcId="{CE303244-51B7-4971-BEC4-2019422A4AAF}" destId="{C9DBA07A-7E23-4E16-A72C-A2910B7E6064}" srcOrd="1" destOrd="0" presId="urn:microsoft.com/office/officeart/2005/8/layout/hList7"/>
    <dgm:cxn modelId="{6BD26746-7FB0-4A37-82E5-157787FB0F0E}" type="presOf" srcId="{0CB54B0F-F619-4A4F-A219-AB4635861217}" destId="{9E3F622F-5881-4507-B87E-BBFACE59FED9}" srcOrd="0" destOrd="0" presId="urn:microsoft.com/office/officeart/2005/8/layout/hList7"/>
    <dgm:cxn modelId="{102AFA6A-AD3D-4BF1-9CE2-8F5D085AA142}" type="presOf" srcId="{6AC0A296-109E-4A33-8109-ADB84EDA369A}" destId="{3E97CF86-2E45-4675-ABBB-82349FD13CAF}" srcOrd="0" destOrd="0" presId="urn:microsoft.com/office/officeart/2005/8/layout/hList7"/>
    <dgm:cxn modelId="{B8148B71-4B7B-4E9B-AF6C-D552C4774BB1}" type="presOf" srcId="{B5CDCFAA-C2D6-416F-A551-2BE3B4DA8A53}" destId="{D086C8A8-233B-489A-948D-829AFABD3156}" srcOrd="0" destOrd="0" presId="urn:microsoft.com/office/officeart/2005/8/layout/hList7"/>
    <dgm:cxn modelId="{A669C356-6595-4B29-A6CA-D1CDA6EF4A4F}" srcId="{B7585A58-C881-45DA-8339-F92F4E758DA4}" destId="{42B3EE5A-DCDA-466B-8A92-F8CEAA72B8C2}" srcOrd="3" destOrd="0" parTransId="{294DC891-DB3B-43B7-9BC4-F1A0787B3F00}" sibTransId="{AC5AFC6F-7143-4222-BC8C-362BCF65394E}"/>
    <dgm:cxn modelId="{60332577-555A-49A7-B05D-4C1264DAA1A3}" type="presOf" srcId="{CE303244-51B7-4971-BEC4-2019422A4AAF}" destId="{CB2A0938-887E-477E-9A0A-7FDEC660A0D4}" srcOrd="0" destOrd="0" presId="urn:microsoft.com/office/officeart/2005/8/layout/hList7"/>
    <dgm:cxn modelId="{3EEE997F-3177-49C2-9F09-2FCE0D0CC2BD}" type="presOf" srcId="{42B3EE5A-DCDA-466B-8A92-F8CEAA72B8C2}" destId="{3B4AD474-3E8C-4993-B4A6-FFFFF617A914}" srcOrd="1" destOrd="0" presId="urn:microsoft.com/office/officeart/2005/8/layout/hList7"/>
    <dgm:cxn modelId="{FACD3BAF-693C-40C8-B2C5-7D0AAE73BB21}" srcId="{B7585A58-C881-45DA-8339-F92F4E758DA4}" destId="{97681129-6048-4A5B-94AA-7470BAC3D928}" srcOrd="0" destOrd="0" parTransId="{A17AD506-FEFD-426A-B830-6AB8A929AE03}" sibTransId="{E172C8F5-8C35-4D82-869F-C5D9E8A4ABBD}"/>
    <dgm:cxn modelId="{2568A2BF-D953-4FD4-A7BC-CE7EC7A01EEC}" type="presOf" srcId="{97681129-6048-4A5B-94AA-7470BAC3D928}" destId="{CD735D75-4B89-4E6D-BDEB-5BC416DFF35C}" srcOrd="1" destOrd="0" presId="urn:microsoft.com/office/officeart/2005/8/layout/hList7"/>
    <dgm:cxn modelId="{9B6FFDDF-0D38-4F8C-88A2-A79C868CDF4A}" srcId="{B7585A58-C881-45DA-8339-F92F4E758DA4}" destId="{0CB54B0F-F619-4A4F-A219-AB4635861217}" srcOrd="1" destOrd="0" parTransId="{7A3861FF-C90F-40C3-BC6C-4EA2421A5480}" sibTransId="{6AC0A296-109E-4A33-8109-ADB84EDA369A}"/>
    <dgm:cxn modelId="{14C297E6-D679-49EA-85BE-827B397D243B}" type="presOf" srcId="{0CB54B0F-F619-4A4F-A219-AB4635861217}" destId="{49CB1325-327A-440C-9ADF-A94E8EA6EC8B}" srcOrd="1" destOrd="0" presId="urn:microsoft.com/office/officeart/2005/8/layout/hList7"/>
    <dgm:cxn modelId="{14DFA6FC-EBD3-41BA-8104-9DA0ADA39DB6}" type="presOf" srcId="{B7585A58-C881-45DA-8339-F92F4E758DA4}" destId="{EA2E33F4-EAB5-47C5-98AA-F54E4C9BD203}" srcOrd="0" destOrd="0" presId="urn:microsoft.com/office/officeart/2005/8/layout/hList7"/>
    <dgm:cxn modelId="{EE6F6D4B-60C7-4C82-9972-E7E585FD4764}" type="presParOf" srcId="{EA2E33F4-EAB5-47C5-98AA-F54E4C9BD203}" destId="{47E39352-7617-4FA6-B2B8-85A5F7DD64DA}" srcOrd="0" destOrd="0" presId="urn:microsoft.com/office/officeart/2005/8/layout/hList7"/>
    <dgm:cxn modelId="{B699B416-4388-4975-B6AA-262CB184D9B6}" type="presParOf" srcId="{EA2E33F4-EAB5-47C5-98AA-F54E4C9BD203}" destId="{91752BDB-E9D2-4FC7-AA25-1FF98A6F30A9}" srcOrd="1" destOrd="0" presId="urn:microsoft.com/office/officeart/2005/8/layout/hList7"/>
    <dgm:cxn modelId="{D0753959-F5A2-4B87-9868-F09486B11B45}" type="presParOf" srcId="{91752BDB-E9D2-4FC7-AA25-1FF98A6F30A9}" destId="{45F5C554-FCE7-430B-9D79-DA86094790C7}" srcOrd="0" destOrd="0" presId="urn:microsoft.com/office/officeart/2005/8/layout/hList7"/>
    <dgm:cxn modelId="{DCA3BE23-37BC-40FC-B136-F075605BC15B}" type="presParOf" srcId="{45F5C554-FCE7-430B-9D79-DA86094790C7}" destId="{8D78AA9F-D808-46BC-9F1E-C1DDD12C4430}" srcOrd="0" destOrd="0" presId="urn:microsoft.com/office/officeart/2005/8/layout/hList7"/>
    <dgm:cxn modelId="{0693A904-F118-49EF-9449-D6B80B53A37C}" type="presParOf" srcId="{45F5C554-FCE7-430B-9D79-DA86094790C7}" destId="{CD735D75-4B89-4E6D-BDEB-5BC416DFF35C}" srcOrd="1" destOrd="0" presId="urn:microsoft.com/office/officeart/2005/8/layout/hList7"/>
    <dgm:cxn modelId="{2276F003-BCC6-4029-97E9-DFE7592ABAB4}" type="presParOf" srcId="{45F5C554-FCE7-430B-9D79-DA86094790C7}" destId="{A8C9F5F0-FC1C-4600-BA41-A8A17F72480F}" srcOrd="2" destOrd="0" presId="urn:microsoft.com/office/officeart/2005/8/layout/hList7"/>
    <dgm:cxn modelId="{DC97BF59-403A-4DFC-BA8C-91E9D8FF86A3}" type="presParOf" srcId="{45F5C554-FCE7-430B-9D79-DA86094790C7}" destId="{98950827-9FCF-4205-9033-962BC4D2B3F1}" srcOrd="3" destOrd="0" presId="urn:microsoft.com/office/officeart/2005/8/layout/hList7"/>
    <dgm:cxn modelId="{BA7FEA82-6FFB-4E2F-9043-576F64B7F8A1}" type="presParOf" srcId="{91752BDB-E9D2-4FC7-AA25-1FF98A6F30A9}" destId="{80DF7BDA-6D26-4A93-8647-4E575E25A787}" srcOrd="1" destOrd="0" presId="urn:microsoft.com/office/officeart/2005/8/layout/hList7"/>
    <dgm:cxn modelId="{72EF9AC2-F48F-465E-9E24-E8FCF475C1D2}" type="presParOf" srcId="{91752BDB-E9D2-4FC7-AA25-1FF98A6F30A9}" destId="{F4B7A3D2-ADDC-4BA9-A78E-D1AE29F4FDCB}" srcOrd="2" destOrd="0" presId="urn:microsoft.com/office/officeart/2005/8/layout/hList7"/>
    <dgm:cxn modelId="{D77F86E9-C684-423A-AFE1-7A8043621E0D}" type="presParOf" srcId="{F4B7A3D2-ADDC-4BA9-A78E-D1AE29F4FDCB}" destId="{9E3F622F-5881-4507-B87E-BBFACE59FED9}" srcOrd="0" destOrd="0" presId="urn:microsoft.com/office/officeart/2005/8/layout/hList7"/>
    <dgm:cxn modelId="{FDA8AA26-AE36-48C6-8DDE-841E1E3274BA}" type="presParOf" srcId="{F4B7A3D2-ADDC-4BA9-A78E-D1AE29F4FDCB}" destId="{49CB1325-327A-440C-9ADF-A94E8EA6EC8B}" srcOrd="1" destOrd="0" presId="urn:microsoft.com/office/officeart/2005/8/layout/hList7"/>
    <dgm:cxn modelId="{A0DA6E6A-9F16-44ED-AC79-2930A02DD5AC}" type="presParOf" srcId="{F4B7A3D2-ADDC-4BA9-A78E-D1AE29F4FDCB}" destId="{EDCCDE97-27B2-417D-AE40-6A9F05581D6A}" srcOrd="2" destOrd="0" presId="urn:microsoft.com/office/officeart/2005/8/layout/hList7"/>
    <dgm:cxn modelId="{B25C7D16-DBD4-4B14-AA2C-84B66BA13128}" type="presParOf" srcId="{F4B7A3D2-ADDC-4BA9-A78E-D1AE29F4FDCB}" destId="{58D7F40C-2685-47F6-8AAE-17C7BBED6A94}" srcOrd="3" destOrd="0" presId="urn:microsoft.com/office/officeart/2005/8/layout/hList7"/>
    <dgm:cxn modelId="{6EB451EA-E426-4A03-8134-59DCA70A9327}" type="presParOf" srcId="{91752BDB-E9D2-4FC7-AA25-1FF98A6F30A9}" destId="{3E97CF86-2E45-4675-ABBB-82349FD13CAF}" srcOrd="3" destOrd="0" presId="urn:microsoft.com/office/officeart/2005/8/layout/hList7"/>
    <dgm:cxn modelId="{00EDCAF9-540C-4AF2-BBBA-520BA72DEA64}" type="presParOf" srcId="{91752BDB-E9D2-4FC7-AA25-1FF98A6F30A9}" destId="{C6EAC902-761C-4AD4-999B-BAEFF4815AB9}" srcOrd="4" destOrd="0" presId="urn:microsoft.com/office/officeart/2005/8/layout/hList7"/>
    <dgm:cxn modelId="{AC450A01-50CD-4938-88E5-BAF4D784F3A9}" type="presParOf" srcId="{C6EAC902-761C-4AD4-999B-BAEFF4815AB9}" destId="{CB2A0938-887E-477E-9A0A-7FDEC660A0D4}" srcOrd="0" destOrd="0" presId="urn:microsoft.com/office/officeart/2005/8/layout/hList7"/>
    <dgm:cxn modelId="{AE8EEA5C-566D-4BB1-886E-6E27CEDD6D77}" type="presParOf" srcId="{C6EAC902-761C-4AD4-999B-BAEFF4815AB9}" destId="{C9DBA07A-7E23-4E16-A72C-A2910B7E6064}" srcOrd="1" destOrd="0" presId="urn:microsoft.com/office/officeart/2005/8/layout/hList7"/>
    <dgm:cxn modelId="{FFD97ED3-F8A6-40A8-84E1-ED5C266D67C3}" type="presParOf" srcId="{C6EAC902-761C-4AD4-999B-BAEFF4815AB9}" destId="{C55AF651-EF1D-4BF0-B3DD-7CE5D9814FDC}" srcOrd="2" destOrd="0" presId="urn:microsoft.com/office/officeart/2005/8/layout/hList7"/>
    <dgm:cxn modelId="{DAD393A8-581E-4BF9-8B9E-8A4CD2E1FA25}" type="presParOf" srcId="{C6EAC902-761C-4AD4-999B-BAEFF4815AB9}" destId="{91BD3BF9-1BEF-4897-A7A8-F17D760E853A}" srcOrd="3" destOrd="0" presId="urn:microsoft.com/office/officeart/2005/8/layout/hList7"/>
    <dgm:cxn modelId="{D4BFF3DC-C13A-42CE-BBFB-4471D119E7E3}" type="presParOf" srcId="{91752BDB-E9D2-4FC7-AA25-1FF98A6F30A9}" destId="{D086C8A8-233B-489A-948D-829AFABD3156}" srcOrd="5" destOrd="0" presId="urn:microsoft.com/office/officeart/2005/8/layout/hList7"/>
    <dgm:cxn modelId="{F8712279-FF37-49B8-A4A7-6D7501FC7FEB}" type="presParOf" srcId="{91752BDB-E9D2-4FC7-AA25-1FF98A6F30A9}" destId="{878B08CE-C3B4-4C29-9181-5CF75C90273D}" srcOrd="6" destOrd="0" presId="urn:microsoft.com/office/officeart/2005/8/layout/hList7"/>
    <dgm:cxn modelId="{8010AA82-7BFE-453F-A414-AADC764D9D83}" type="presParOf" srcId="{878B08CE-C3B4-4C29-9181-5CF75C90273D}" destId="{92D51A0D-FF75-49BE-84DF-BC7A475473E2}" srcOrd="0" destOrd="0" presId="urn:microsoft.com/office/officeart/2005/8/layout/hList7"/>
    <dgm:cxn modelId="{036DF462-BB6B-4A3B-BE88-0DE9011BD607}" type="presParOf" srcId="{878B08CE-C3B4-4C29-9181-5CF75C90273D}" destId="{3B4AD474-3E8C-4993-B4A6-FFFFF617A914}" srcOrd="1" destOrd="0" presId="urn:microsoft.com/office/officeart/2005/8/layout/hList7"/>
    <dgm:cxn modelId="{DF41C711-A6B0-4151-854D-958D8158D318}" type="presParOf" srcId="{878B08CE-C3B4-4C29-9181-5CF75C90273D}" destId="{0F196C1E-E6CD-496C-879C-25153E9C6124}" srcOrd="2" destOrd="0" presId="urn:microsoft.com/office/officeart/2005/8/layout/hList7"/>
    <dgm:cxn modelId="{332479B9-47DB-4EED-A90C-5920CC57ACD5}" type="presParOf" srcId="{878B08CE-C3B4-4C29-9181-5CF75C90273D}" destId="{5E3F79B4-77A5-4AA1-A6AE-80CCE9600A0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BB79C4-6AE1-4EF8-B129-2A740D227467}"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58F0033C-BC9C-4A07-986A-CF8D169D3107}">
      <dgm:prSet/>
      <dgm:spPr>
        <a:solidFill>
          <a:srgbClr val="00205B"/>
        </a:solidFill>
      </dgm:spPr>
      <dgm:t>
        <a:bodyPr/>
        <a:lstStyle/>
        <a:p>
          <a:r>
            <a:rPr lang="en-US" dirty="0">
              <a:latin typeface="Obvia" panose="02000503040000020004" charset="0"/>
            </a:rPr>
            <a:t>MEET AND CERTIFY COACHES</a:t>
          </a:r>
        </a:p>
      </dgm:t>
    </dgm:pt>
    <dgm:pt modelId="{82302606-83E0-4763-8BC5-569A103585D8}" type="parTrans" cxnId="{1A09837B-794F-40CD-92CA-DB57DE908A6D}">
      <dgm:prSet/>
      <dgm:spPr/>
      <dgm:t>
        <a:bodyPr/>
        <a:lstStyle/>
        <a:p>
          <a:endParaRPr lang="en-US"/>
        </a:p>
      </dgm:t>
    </dgm:pt>
    <dgm:pt modelId="{AE859D0B-D476-4BDF-B792-1C5A873F923A}" type="sibTrans" cxnId="{1A09837B-794F-40CD-92CA-DB57DE908A6D}">
      <dgm:prSet/>
      <dgm:spPr/>
      <dgm:t>
        <a:bodyPr/>
        <a:lstStyle/>
        <a:p>
          <a:endParaRPr lang="en-US"/>
        </a:p>
      </dgm:t>
    </dgm:pt>
    <dgm:pt modelId="{184E230C-EF90-490E-A5C9-B8F20D7810A8}">
      <dgm:prSet/>
      <dgm:spPr>
        <a:solidFill>
          <a:srgbClr val="00205B"/>
        </a:solidFill>
      </dgm:spPr>
      <dgm:t>
        <a:bodyPr/>
        <a:lstStyle/>
        <a:p>
          <a:r>
            <a:rPr lang="en-US" dirty="0">
              <a:latin typeface="Obvia" panose="02000503040000020004" charset="0"/>
            </a:rPr>
            <a:t>CAPTAINS/COIN TOSS</a:t>
          </a:r>
        </a:p>
      </dgm:t>
    </dgm:pt>
    <dgm:pt modelId="{50A8C0B8-7669-4C15-8123-E8715F1C7FEC}" type="parTrans" cxnId="{5A3C82BF-E5E2-4EA2-A7E7-C6B9A47C5318}">
      <dgm:prSet/>
      <dgm:spPr/>
      <dgm:t>
        <a:bodyPr/>
        <a:lstStyle/>
        <a:p>
          <a:endParaRPr lang="en-US"/>
        </a:p>
      </dgm:t>
    </dgm:pt>
    <dgm:pt modelId="{ECDBA834-C785-4472-AECA-570BE0029A23}" type="sibTrans" cxnId="{5A3C82BF-E5E2-4EA2-A7E7-C6B9A47C5318}">
      <dgm:prSet/>
      <dgm:spPr/>
      <dgm:t>
        <a:bodyPr/>
        <a:lstStyle/>
        <a:p>
          <a:endParaRPr lang="en-US"/>
        </a:p>
      </dgm:t>
    </dgm:pt>
    <dgm:pt modelId="{9EE95498-0900-43F6-BF1E-914A55230790}">
      <dgm:prSet/>
      <dgm:spPr>
        <a:solidFill>
          <a:srgbClr val="00205B"/>
        </a:solidFill>
      </dgm:spPr>
      <dgm:t>
        <a:bodyPr/>
        <a:lstStyle/>
        <a:p>
          <a:r>
            <a:rPr lang="en-US" dirty="0">
              <a:latin typeface="Obvia" panose="02000503040000020004" charset="0"/>
            </a:rPr>
            <a:t>SUBSTITUTION COACHES-SET EXPECTATIONS</a:t>
          </a:r>
        </a:p>
      </dgm:t>
    </dgm:pt>
    <dgm:pt modelId="{C1C69187-2D4B-4820-8042-142EB47E3DB9}" type="parTrans" cxnId="{79A8DA25-6152-446F-8FE8-A1D836C520F4}">
      <dgm:prSet/>
      <dgm:spPr/>
      <dgm:t>
        <a:bodyPr/>
        <a:lstStyle/>
        <a:p>
          <a:endParaRPr lang="en-US"/>
        </a:p>
      </dgm:t>
    </dgm:pt>
    <dgm:pt modelId="{315E8780-8170-4FFE-8C0B-A5089E871A1B}" type="sibTrans" cxnId="{79A8DA25-6152-446F-8FE8-A1D836C520F4}">
      <dgm:prSet/>
      <dgm:spPr/>
      <dgm:t>
        <a:bodyPr/>
        <a:lstStyle/>
        <a:p>
          <a:endParaRPr lang="en-US"/>
        </a:p>
      </dgm:t>
    </dgm:pt>
    <dgm:pt modelId="{B41E0AEC-97B3-4415-9706-330D12A6DE1C}">
      <dgm:prSet/>
      <dgm:spPr>
        <a:solidFill>
          <a:srgbClr val="00205B"/>
        </a:solidFill>
      </dgm:spPr>
      <dgm:t>
        <a:bodyPr/>
        <a:lstStyle/>
        <a:p>
          <a:r>
            <a:rPr lang="en-US" dirty="0">
              <a:latin typeface="Obvia" panose="02000503040000020004" charset="0"/>
            </a:rPr>
            <a:t>MEET TABLE PERSONNEL-REVIEW RESPONSIBILITIES</a:t>
          </a:r>
        </a:p>
      </dgm:t>
    </dgm:pt>
    <dgm:pt modelId="{10E4A576-C4D9-4BD6-9905-7C5F6F83DA28}" type="parTrans" cxnId="{C92B4242-7504-4830-A708-B3F482F3061C}">
      <dgm:prSet/>
      <dgm:spPr/>
      <dgm:t>
        <a:bodyPr/>
        <a:lstStyle/>
        <a:p>
          <a:endParaRPr lang="en-US"/>
        </a:p>
      </dgm:t>
    </dgm:pt>
    <dgm:pt modelId="{F0B52882-5A01-4833-864B-57B9FD6A0A7F}" type="sibTrans" cxnId="{C92B4242-7504-4830-A708-B3F482F3061C}">
      <dgm:prSet/>
      <dgm:spPr/>
      <dgm:t>
        <a:bodyPr/>
        <a:lstStyle/>
        <a:p>
          <a:endParaRPr lang="en-US"/>
        </a:p>
      </dgm:t>
    </dgm:pt>
    <dgm:pt modelId="{BEB91044-B6A5-4B69-ACB1-A05915DF18C1}">
      <dgm:prSet/>
      <dgm:spPr>
        <a:solidFill>
          <a:srgbClr val="00205B"/>
        </a:solidFill>
      </dgm:spPr>
      <dgm:t>
        <a:bodyPr/>
        <a:lstStyle/>
        <a:p>
          <a:r>
            <a:rPr lang="en-US" dirty="0">
              <a:latin typeface="Obvia" panose="02000503040000020004" charset="0"/>
            </a:rPr>
            <a:t>READY THE FIELD FOR PLAY</a:t>
          </a:r>
        </a:p>
      </dgm:t>
    </dgm:pt>
    <dgm:pt modelId="{20ED6168-C798-4BEB-8A31-8E8AB6CB11BE}" type="parTrans" cxnId="{23D00D37-8BDA-462A-9BFA-22704AC79811}">
      <dgm:prSet/>
      <dgm:spPr/>
      <dgm:t>
        <a:bodyPr/>
        <a:lstStyle/>
        <a:p>
          <a:endParaRPr lang="en-US"/>
        </a:p>
      </dgm:t>
    </dgm:pt>
    <dgm:pt modelId="{8CB58659-5578-45ED-B0C4-42F24FEDB19E}" type="sibTrans" cxnId="{23D00D37-8BDA-462A-9BFA-22704AC79811}">
      <dgm:prSet/>
      <dgm:spPr/>
      <dgm:t>
        <a:bodyPr/>
        <a:lstStyle/>
        <a:p>
          <a:endParaRPr lang="en-US"/>
        </a:p>
      </dgm:t>
    </dgm:pt>
    <dgm:pt modelId="{14C9042A-2E0B-43BA-AEC8-D8315EF60098}">
      <dgm:prSet/>
      <dgm:spPr>
        <a:solidFill>
          <a:srgbClr val="00205B"/>
        </a:solidFill>
      </dgm:spPr>
      <dgm:t>
        <a:bodyPr/>
        <a:lstStyle/>
        <a:p>
          <a:r>
            <a:rPr lang="en-US" dirty="0">
              <a:latin typeface="Obvia" panose="02000503040000020004" charset="0"/>
            </a:rPr>
            <a:t>LINE-UP</a:t>
          </a:r>
        </a:p>
      </dgm:t>
    </dgm:pt>
    <dgm:pt modelId="{67E0E634-129B-4E7D-A8C3-30050766B1E3}" type="parTrans" cxnId="{2D553CB9-E455-42B6-AC6F-E348EE1A230B}">
      <dgm:prSet/>
      <dgm:spPr/>
      <dgm:t>
        <a:bodyPr/>
        <a:lstStyle/>
        <a:p>
          <a:endParaRPr lang="en-US"/>
        </a:p>
      </dgm:t>
    </dgm:pt>
    <dgm:pt modelId="{E1C40539-E8C1-49F2-A20D-5DB5897EDD2B}" type="sibTrans" cxnId="{2D553CB9-E455-42B6-AC6F-E348EE1A230B}">
      <dgm:prSet/>
      <dgm:spPr/>
      <dgm:t>
        <a:bodyPr/>
        <a:lstStyle/>
        <a:p>
          <a:endParaRPr lang="en-US"/>
        </a:p>
      </dgm:t>
    </dgm:pt>
    <dgm:pt modelId="{116669FD-2441-47CB-87B3-B9A13E610E4B}" type="pres">
      <dgm:prSet presAssocID="{56BB79C4-6AE1-4EF8-B129-2A740D227467}" presName="Name0" presStyleCnt="0">
        <dgm:presLayoutVars>
          <dgm:chMax val="7"/>
          <dgm:chPref val="7"/>
          <dgm:dir/>
        </dgm:presLayoutVars>
      </dgm:prSet>
      <dgm:spPr/>
    </dgm:pt>
    <dgm:pt modelId="{E829BAAE-1504-485E-A020-601A9954E5AD}" type="pres">
      <dgm:prSet presAssocID="{56BB79C4-6AE1-4EF8-B129-2A740D227467}" presName="Name1" presStyleCnt="0"/>
      <dgm:spPr/>
    </dgm:pt>
    <dgm:pt modelId="{941912CC-A075-4EAF-9341-0AC16C976C9D}" type="pres">
      <dgm:prSet presAssocID="{56BB79C4-6AE1-4EF8-B129-2A740D227467}" presName="cycle" presStyleCnt="0"/>
      <dgm:spPr/>
    </dgm:pt>
    <dgm:pt modelId="{F5CA49EC-FAB4-4637-84A6-25B591FF7C3C}" type="pres">
      <dgm:prSet presAssocID="{56BB79C4-6AE1-4EF8-B129-2A740D227467}" presName="srcNode" presStyleLbl="node1" presStyleIdx="0" presStyleCnt="6"/>
      <dgm:spPr/>
    </dgm:pt>
    <dgm:pt modelId="{C3B24CF7-DDB8-4E50-B608-C1E928654D80}" type="pres">
      <dgm:prSet presAssocID="{56BB79C4-6AE1-4EF8-B129-2A740D227467}" presName="conn" presStyleLbl="parChTrans1D2" presStyleIdx="0" presStyleCnt="1"/>
      <dgm:spPr/>
    </dgm:pt>
    <dgm:pt modelId="{C1FF5CC4-0EDA-441F-AD33-8866289C62D1}" type="pres">
      <dgm:prSet presAssocID="{56BB79C4-6AE1-4EF8-B129-2A740D227467}" presName="extraNode" presStyleLbl="node1" presStyleIdx="0" presStyleCnt="6"/>
      <dgm:spPr/>
    </dgm:pt>
    <dgm:pt modelId="{0C1EBD20-D5DE-49DC-A62F-0618F7A7B00D}" type="pres">
      <dgm:prSet presAssocID="{56BB79C4-6AE1-4EF8-B129-2A740D227467}" presName="dstNode" presStyleLbl="node1" presStyleIdx="0" presStyleCnt="6"/>
      <dgm:spPr/>
    </dgm:pt>
    <dgm:pt modelId="{43A4921B-6FB6-4A2A-9E19-D0DBD49B48B7}" type="pres">
      <dgm:prSet presAssocID="{58F0033C-BC9C-4A07-986A-CF8D169D3107}" presName="text_1" presStyleLbl="node1" presStyleIdx="0" presStyleCnt="6">
        <dgm:presLayoutVars>
          <dgm:bulletEnabled val="1"/>
        </dgm:presLayoutVars>
      </dgm:prSet>
      <dgm:spPr/>
    </dgm:pt>
    <dgm:pt modelId="{5EFFD49C-1144-436A-AFA6-F05B41FFC7E5}" type="pres">
      <dgm:prSet presAssocID="{58F0033C-BC9C-4A07-986A-CF8D169D3107}" presName="accent_1" presStyleCnt="0"/>
      <dgm:spPr/>
    </dgm:pt>
    <dgm:pt modelId="{DBE20FCD-7A0F-45BE-B835-D28FC01C4B6E}" type="pres">
      <dgm:prSet presAssocID="{58F0033C-BC9C-4A07-986A-CF8D169D3107}" presName="accentRepeatNode" presStyleLbl="solidFgAcc1" presStyleIdx="0" presStyleCnt="6"/>
      <dgm:spPr/>
    </dgm:pt>
    <dgm:pt modelId="{FCDDE1E6-6624-4BAE-A134-4AF56EF85E21}" type="pres">
      <dgm:prSet presAssocID="{184E230C-EF90-490E-A5C9-B8F20D7810A8}" presName="text_2" presStyleLbl="node1" presStyleIdx="1" presStyleCnt="6">
        <dgm:presLayoutVars>
          <dgm:bulletEnabled val="1"/>
        </dgm:presLayoutVars>
      </dgm:prSet>
      <dgm:spPr/>
    </dgm:pt>
    <dgm:pt modelId="{8A5AC32D-BE8F-469D-B504-E2B4F1A7A24C}" type="pres">
      <dgm:prSet presAssocID="{184E230C-EF90-490E-A5C9-B8F20D7810A8}" presName="accent_2" presStyleCnt="0"/>
      <dgm:spPr/>
    </dgm:pt>
    <dgm:pt modelId="{A03535B3-2CC9-43DB-B2EF-CAEFF83B0A22}" type="pres">
      <dgm:prSet presAssocID="{184E230C-EF90-490E-A5C9-B8F20D7810A8}" presName="accentRepeatNode" presStyleLbl="solidFgAcc1" presStyleIdx="1" presStyleCnt="6"/>
      <dgm:spPr/>
    </dgm:pt>
    <dgm:pt modelId="{69B8DD68-50AC-4D45-BE7D-293EC8F8C9A4}" type="pres">
      <dgm:prSet presAssocID="{9EE95498-0900-43F6-BF1E-914A55230790}" presName="text_3" presStyleLbl="node1" presStyleIdx="2" presStyleCnt="6">
        <dgm:presLayoutVars>
          <dgm:bulletEnabled val="1"/>
        </dgm:presLayoutVars>
      </dgm:prSet>
      <dgm:spPr/>
    </dgm:pt>
    <dgm:pt modelId="{E637638A-C5AB-40F0-A868-58C5FDCFF913}" type="pres">
      <dgm:prSet presAssocID="{9EE95498-0900-43F6-BF1E-914A55230790}" presName="accent_3" presStyleCnt="0"/>
      <dgm:spPr/>
    </dgm:pt>
    <dgm:pt modelId="{96A3BEB1-424E-48DF-8D85-712B9CCCBD92}" type="pres">
      <dgm:prSet presAssocID="{9EE95498-0900-43F6-BF1E-914A55230790}" presName="accentRepeatNode" presStyleLbl="solidFgAcc1" presStyleIdx="2" presStyleCnt="6"/>
      <dgm:spPr/>
    </dgm:pt>
    <dgm:pt modelId="{F390F71B-A86C-4EF0-AC33-EB9E4656FB0E}" type="pres">
      <dgm:prSet presAssocID="{B41E0AEC-97B3-4415-9706-330D12A6DE1C}" presName="text_4" presStyleLbl="node1" presStyleIdx="3" presStyleCnt="6">
        <dgm:presLayoutVars>
          <dgm:bulletEnabled val="1"/>
        </dgm:presLayoutVars>
      </dgm:prSet>
      <dgm:spPr/>
    </dgm:pt>
    <dgm:pt modelId="{A9E2FA74-1FA4-4311-B589-D171CB3CBA34}" type="pres">
      <dgm:prSet presAssocID="{B41E0AEC-97B3-4415-9706-330D12A6DE1C}" presName="accent_4" presStyleCnt="0"/>
      <dgm:spPr/>
    </dgm:pt>
    <dgm:pt modelId="{3E415077-9EFE-45B2-929E-9570AD0D5DB9}" type="pres">
      <dgm:prSet presAssocID="{B41E0AEC-97B3-4415-9706-330D12A6DE1C}" presName="accentRepeatNode" presStyleLbl="solidFgAcc1" presStyleIdx="3" presStyleCnt="6"/>
      <dgm:spPr/>
    </dgm:pt>
    <dgm:pt modelId="{A2176B7C-C63A-44EB-B40F-0B01EB2CDDEF}" type="pres">
      <dgm:prSet presAssocID="{BEB91044-B6A5-4B69-ACB1-A05915DF18C1}" presName="text_5" presStyleLbl="node1" presStyleIdx="4" presStyleCnt="6">
        <dgm:presLayoutVars>
          <dgm:bulletEnabled val="1"/>
        </dgm:presLayoutVars>
      </dgm:prSet>
      <dgm:spPr/>
    </dgm:pt>
    <dgm:pt modelId="{2BA1B1BA-8171-48A4-94A5-0E031AF98FB5}" type="pres">
      <dgm:prSet presAssocID="{BEB91044-B6A5-4B69-ACB1-A05915DF18C1}" presName="accent_5" presStyleCnt="0"/>
      <dgm:spPr/>
    </dgm:pt>
    <dgm:pt modelId="{2DD526E6-8FD1-4720-856C-7A8D76CA3F50}" type="pres">
      <dgm:prSet presAssocID="{BEB91044-B6A5-4B69-ACB1-A05915DF18C1}" presName="accentRepeatNode" presStyleLbl="solidFgAcc1" presStyleIdx="4" presStyleCnt="6"/>
      <dgm:spPr/>
    </dgm:pt>
    <dgm:pt modelId="{CC3C2900-3200-4461-B72C-7B6518F2C370}" type="pres">
      <dgm:prSet presAssocID="{14C9042A-2E0B-43BA-AEC8-D8315EF60098}" presName="text_6" presStyleLbl="node1" presStyleIdx="5" presStyleCnt="6">
        <dgm:presLayoutVars>
          <dgm:bulletEnabled val="1"/>
        </dgm:presLayoutVars>
      </dgm:prSet>
      <dgm:spPr/>
    </dgm:pt>
    <dgm:pt modelId="{FE823D9C-A6DE-4276-B8C4-64835C51DB85}" type="pres">
      <dgm:prSet presAssocID="{14C9042A-2E0B-43BA-AEC8-D8315EF60098}" presName="accent_6" presStyleCnt="0"/>
      <dgm:spPr/>
    </dgm:pt>
    <dgm:pt modelId="{AA1798CE-E20A-4C2F-A09B-43E1084D4420}" type="pres">
      <dgm:prSet presAssocID="{14C9042A-2E0B-43BA-AEC8-D8315EF60098}" presName="accentRepeatNode" presStyleLbl="solidFgAcc1" presStyleIdx="5" presStyleCnt="6"/>
      <dgm:spPr/>
    </dgm:pt>
  </dgm:ptLst>
  <dgm:cxnLst>
    <dgm:cxn modelId="{79A8DA25-6152-446F-8FE8-A1D836C520F4}" srcId="{56BB79C4-6AE1-4EF8-B129-2A740D227467}" destId="{9EE95498-0900-43F6-BF1E-914A55230790}" srcOrd="2" destOrd="0" parTransId="{C1C69187-2D4B-4820-8042-142EB47E3DB9}" sibTransId="{315E8780-8170-4FFE-8C0B-A5089E871A1B}"/>
    <dgm:cxn modelId="{21599C31-F8FA-4B7C-95EB-2F050F80D975}" type="presOf" srcId="{184E230C-EF90-490E-A5C9-B8F20D7810A8}" destId="{FCDDE1E6-6624-4BAE-A134-4AF56EF85E21}" srcOrd="0" destOrd="0" presId="urn:microsoft.com/office/officeart/2008/layout/VerticalCurvedList"/>
    <dgm:cxn modelId="{C2E5FE36-8100-40DC-BCAB-9F934176A8EE}" type="presOf" srcId="{B41E0AEC-97B3-4415-9706-330D12A6DE1C}" destId="{F390F71B-A86C-4EF0-AC33-EB9E4656FB0E}" srcOrd="0" destOrd="0" presId="urn:microsoft.com/office/officeart/2008/layout/VerticalCurvedList"/>
    <dgm:cxn modelId="{23D00D37-8BDA-462A-9BFA-22704AC79811}" srcId="{56BB79C4-6AE1-4EF8-B129-2A740D227467}" destId="{BEB91044-B6A5-4B69-ACB1-A05915DF18C1}" srcOrd="4" destOrd="0" parTransId="{20ED6168-C798-4BEB-8A31-8E8AB6CB11BE}" sibTransId="{8CB58659-5578-45ED-B0C4-42F24FEDB19E}"/>
    <dgm:cxn modelId="{C92B4242-7504-4830-A708-B3F482F3061C}" srcId="{56BB79C4-6AE1-4EF8-B129-2A740D227467}" destId="{B41E0AEC-97B3-4415-9706-330D12A6DE1C}" srcOrd="3" destOrd="0" parTransId="{10E4A576-C4D9-4BD6-9905-7C5F6F83DA28}" sibTransId="{F0B52882-5A01-4833-864B-57B9FD6A0A7F}"/>
    <dgm:cxn modelId="{77136F45-5486-4BDD-9643-0E7D6E00E6B0}" type="presOf" srcId="{AE859D0B-D476-4BDF-B792-1C5A873F923A}" destId="{C3B24CF7-DDB8-4E50-B608-C1E928654D80}" srcOrd="0" destOrd="0" presId="urn:microsoft.com/office/officeart/2008/layout/VerticalCurvedList"/>
    <dgm:cxn modelId="{887DBB66-DB90-45E1-BDE8-D13DD73E890C}" type="presOf" srcId="{BEB91044-B6A5-4B69-ACB1-A05915DF18C1}" destId="{A2176B7C-C63A-44EB-B40F-0B01EB2CDDEF}" srcOrd="0" destOrd="0" presId="urn:microsoft.com/office/officeart/2008/layout/VerticalCurvedList"/>
    <dgm:cxn modelId="{1A09837B-794F-40CD-92CA-DB57DE908A6D}" srcId="{56BB79C4-6AE1-4EF8-B129-2A740D227467}" destId="{58F0033C-BC9C-4A07-986A-CF8D169D3107}" srcOrd="0" destOrd="0" parTransId="{82302606-83E0-4763-8BC5-569A103585D8}" sibTransId="{AE859D0B-D476-4BDF-B792-1C5A873F923A}"/>
    <dgm:cxn modelId="{3D70B686-14D1-4131-AA08-CA5EE773DB71}" type="presOf" srcId="{58F0033C-BC9C-4A07-986A-CF8D169D3107}" destId="{43A4921B-6FB6-4A2A-9E19-D0DBD49B48B7}" srcOrd="0" destOrd="0" presId="urn:microsoft.com/office/officeart/2008/layout/VerticalCurvedList"/>
    <dgm:cxn modelId="{22D37F9B-1D5B-405E-84C4-7EC3B39D87EE}" type="presOf" srcId="{14C9042A-2E0B-43BA-AEC8-D8315EF60098}" destId="{CC3C2900-3200-4461-B72C-7B6518F2C370}" srcOrd="0" destOrd="0" presId="urn:microsoft.com/office/officeart/2008/layout/VerticalCurvedList"/>
    <dgm:cxn modelId="{2D553CB9-E455-42B6-AC6F-E348EE1A230B}" srcId="{56BB79C4-6AE1-4EF8-B129-2A740D227467}" destId="{14C9042A-2E0B-43BA-AEC8-D8315EF60098}" srcOrd="5" destOrd="0" parTransId="{67E0E634-129B-4E7D-A8C3-30050766B1E3}" sibTransId="{E1C40539-E8C1-49F2-A20D-5DB5897EDD2B}"/>
    <dgm:cxn modelId="{5A3C82BF-E5E2-4EA2-A7E7-C6B9A47C5318}" srcId="{56BB79C4-6AE1-4EF8-B129-2A740D227467}" destId="{184E230C-EF90-490E-A5C9-B8F20D7810A8}" srcOrd="1" destOrd="0" parTransId="{50A8C0B8-7669-4C15-8123-E8715F1C7FEC}" sibTransId="{ECDBA834-C785-4472-AECA-570BE0029A23}"/>
    <dgm:cxn modelId="{7E733CDE-C585-490C-8BA9-06558B686DE9}" type="presOf" srcId="{9EE95498-0900-43F6-BF1E-914A55230790}" destId="{69B8DD68-50AC-4D45-BE7D-293EC8F8C9A4}" srcOrd="0" destOrd="0" presId="urn:microsoft.com/office/officeart/2008/layout/VerticalCurvedList"/>
    <dgm:cxn modelId="{F5BE7EE3-8DEB-4224-8466-3E52C05B230E}" type="presOf" srcId="{56BB79C4-6AE1-4EF8-B129-2A740D227467}" destId="{116669FD-2441-47CB-87B3-B9A13E610E4B}" srcOrd="0" destOrd="0" presId="urn:microsoft.com/office/officeart/2008/layout/VerticalCurvedList"/>
    <dgm:cxn modelId="{56053418-FF14-49A6-8E88-54826F6948AA}" type="presParOf" srcId="{116669FD-2441-47CB-87B3-B9A13E610E4B}" destId="{E829BAAE-1504-485E-A020-601A9954E5AD}" srcOrd="0" destOrd="0" presId="urn:microsoft.com/office/officeart/2008/layout/VerticalCurvedList"/>
    <dgm:cxn modelId="{1F5336AF-0B5D-4DFF-A08F-872CEF78684D}" type="presParOf" srcId="{E829BAAE-1504-485E-A020-601A9954E5AD}" destId="{941912CC-A075-4EAF-9341-0AC16C976C9D}" srcOrd="0" destOrd="0" presId="urn:microsoft.com/office/officeart/2008/layout/VerticalCurvedList"/>
    <dgm:cxn modelId="{EC2246DB-A232-4126-9333-54B823B6D84B}" type="presParOf" srcId="{941912CC-A075-4EAF-9341-0AC16C976C9D}" destId="{F5CA49EC-FAB4-4637-84A6-25B591FF7C3C}" srcOrd="0" destOrd="0" presId="urn:microsoft.com/office/officeart/2008/layout/VerticalCurvedList"/>
    <dgm:cxn modelId="{A7B076C2-1B68-439A-89CE-77945A1C060C}" type="presParOf" srcId="{941912CC-A075-4EAF-9341-0AC16C976C9D}" destId="{C3B24CF7-DDB8-4E50-B608-C1E928654D80}" srcOrd="1" destOrd="0" presId="urn:microsoft.com/office/officeart/2008/layout/VerticalCurvedList"/>
    <dgm:cxn modelId="{7DBDA252-EF43-4195-8872-4D5EE495D5FE}" type="presParOf" srcId="{941912CC-A075-4EAF-9341-0AC16C976C9D}" destId="{C1FF5CC4-0EDA-441F-AD33-8866289C62D1}" srcOrd="2" destOrd="0" presId="urn:microsoft.com/office/officeart/2008/layout/VerticalCurvedList"/>
    <dgm:cxn modelId="{010A81D0-09B0-4A39-BE75-46E8B3E3727A}" type="presParOf" srcId="{941912CC-A075-4EAF-9341-0AC16C976C9D}" destId="{0C1EBD20-D5DE-49DC-A62F-0618F7A7B00D}" srcOrd="3" destOrd="0" presId="urn:microsoft.com/office/officeart/2008/layout/VerticalCurvedList"/>
    <dgm:cxn modelId="{18E69D07-23C7-4F99-A567-2EB75D1DDC72}" type="presParOf" srcId="{E829BAAE-1504-485E-A020-601A9954E5AD}" destId="{43A4921B-6FB6-4A2A-9E19-D0DBD49B48B7}" srcOrd="1" destOrd="0" presId="urn:microsoft.com/office/officeart/2008/layout/VerticalCurvedList"/>
    <dgm:cxn modelId="{59DB9A36-B09D-41DA-B5C1-93049B35245F}" type="presParOf" srcId="{E829BAAE-1504-485E-A020-601A9954E5AD}" destId="{5EFFD49C-1144-436A-AFA6-F05B41FFC7E5}" srcOrd="2" destOrd="0" presId="urn:microsoft.com/office/officeart/2008/layout/VerticalCurvedList"/>
    <dgm:cxn modelId="{E5C4F5C3-EF7F-4C2C-9203-F505C8670285}" type="presParOf" srcId="{5EFFD49C-1144-436A-AFA6-F05B41FFC7E5}" destId="{DBE20FCD-7A0F-45BE-B835-D28FC01C4B6E}" srcOrd="0" destOrd="0" presId="urn:microsoft.com/office/officeart/2008/layout/VerticalCurvedList"/>
    <dgm:cxn modelId="{BF23ED23-60F3-43B3-B879-5E0686A58D05}" type="presParOf" srcId="{E829BAAE-1504-485E-A020-601A9954E5AD}" destId="{FCDDE1E6-6624-4BAE-A134-4AF56EF85E21}" srcOrd="3" destOrd="0" presId="urn:microsoft.com/office/officeart/2008/layout/VerticalCurvedList"/>
    <dgm:cxn modelId="{664DCB6C-9376-4C68-850C-0FB98C7FDD71}" type="presParOf" srcId="{E829BAAE-1504-485E-A020-601A9954E5AD}" destId="{8A5AC32D-BE8F-469D-B504-E2B4F1A7A24C}" srcOrd="4" destOrd="0" presId="urn:microsoft.com/office/officeart/2008/layout/VerticalCurvedList"/>
    <dgm:cxn modelId="{2EE730FE-AC66-42A8-AD46-C221D1CDBC95}" type="presParOf" srcId="{8A5AC32D-BE8F-469D-B504-E2B4F1A7A24C}" destId="{A03535B3-2CC9-43DB-B2EF-CAEFF83B0A22}" srcOrd="0" destOrd="0" presId="urn:microsoft.com/office/officeart/2008/layout/VerticalCurvedList"/>
    <dgm:cxn modelId="{AE34499D-F3F8-44BB-8493-32EA9971A507}" type="presParOf" srcId="{E829BAAE-1504-485E-A020-601A9954E5AD}" destId="{69B8DD68-50AC-4D45-BE7D-293EC8F8C9A4}" srcOrd="5" destOrd="0" presId="urn:microsoft.com/office/officeart/2008/layout/VerticalCurvedList"/>
    <dgm:cxn modelId="{F40162F1-117C-4BFA-B102-220B23514396}" type="presParOf" srcId="{E829BAAE-1504-485E-A020-601A9954E5AD}" destId="{E637638A-C5AB-40F0-A868-58C5FDCFF913}" srcOrd="6" destOrd="0" presId="urn:microsoft.com/office/officeart/2008/layout/VerticalCurvedList"/>
    <dgm:cxn modelId="{9FD3DA0B-A36F-4C64-A9BF-CED25B2C7F8E}" type="presParOf" srcId="{E637638A-C5AB-40F0-A868-58C5FDCFF913}" destId="{96A3BEB1-424E-48DF-8D85-712B9CCCBD92}" srcOrd="0" destOrd="0" presId="urn:microsoft.com/office/officeart/2008/layout/VerticalCurvedList"/>
    <dgm:cxn modelId="{6679CFEA-CEA6-4D80-BD83-0312DBE34B31}" type="presParOf" srcId="{E829BAAE-1504-485E-A020-601A9954E5AD}" destId="{F390F71B-A86C-4EF0-AC33-EB9E4656FB0E}" srcOrd="7" destOrd="0" presId="urn:microsoft.com/office/officeart/2008/layout/VerticalCurvedList"/>
    <dgm:cxn modelId="{8C4C06CA-5E8F-4B6B-80B6-FF602C11E0ED}" type="presParOf" srcId="{E829BAAE-1504-485E-A020-601A9954E5AD}" destId="{A9E2FA74-1FA4-4311-B589-D171CB3CBA34}" srcOrd="8" destOrd="0" presId="urn:microsoft.com/office/officeart/2008/layout/VerticalCurvedList"/>
    <dgm:cxn modelId="{1F4337C9-8B4B-4437-A861-4FE14725F0E3}" type="presParOf" srcId="{A9E2FA74-1FA4-4311-B589-D171CB3CBA34}" destId="{3E415077-9EFE-45B2-929E-9570AD0D5DB9}" srcOrd="0" destOrd="0" presId="urn:microsoft.com/office/officeart/2008/layout/VerticalCurvedList"/>
    <dgm:cxn modelId="{FD914B52-06CC-4F82-981B-02CA6ECB40F9}" type="presParOf" srcId="{E829BAAE-1504-485E-A020-601A9954E5AD}" destId="{A2176B7C-C63A-44EB-B40F-0B01EB2CDDEF}" srcOrd="9" destOrd="0" presId="urn:microsoft.com/office/officeart/2008/layout/VerticalCurvedList"/>
    <dgm:cxn modelId="{A3967586-3A42-41F2-8A90-16A93E00F8A9}" type="presParOf" srcId="{E829BAAE-1504-485E-A020-601A9954E5AD}" destId="{2BA1B1BA-8171-48A4-94A5-0E031AF98FB5}" srcOrd="10" destOrd="0" presId="urn:microsoft.com/office/officeart/2008/layout/VerticalCurvedList"/>
    <dgm:cxn modelId="{EB5C76AE-7B88-4895-A475-A8EED9BD272C}" type="presParOf" srcId="{2BA1B1BA-8171-48A4-94A5-0E031AF98FB5}" destId="{2DD526E6-8FD1-4720-856C-7A8D76CA3F50}" srcOrd="0" destOrd="0" presId="urn:microsoft.com/office/officeart/2008/layout/VerticalCurvedList"/>
    <dgm:cxn modelId="{59BF07B8-66D3-4FD2-BB17-F745F092CF7F}" type="presParOf" srcId="{E829BAAE-1504-485E-A020-601A9954E5AD}" destId="{CC3C2900-3200-4461-B72C-7B6518F2C370}" srcOrd="11" destOrd="0" presId="urn:microsoft.com/office/officeart/2008/layout/VerticalCurvedList"/>
    <dgm:cxn modelId="{34481BCF-0EB9-46A9-8521-7870D5B0D285}" type="presParOf" srcId="{E829BAAE-1504-485E-A020-601A9954E5AD}" destId="{FE823D9C-A6DE-4276-B8C4-64835C51DB85}" srcOrd="12" destOrd="0" presId="urn:microsoft.com/office/officeart/2008/layout/VerticalCurvedList"/>
    <dgm:cxn modelId="{DBB7FD47-9574-4544-9086-0FD5D2549C29}" type="presParOf" srcId="{FE823D9C-A6DE-4276-B8C4-64835C51DB85}" destId="{AA1798CE-E20A-4C2F-A09B-43E1084D442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01716E-3B03-44EC-8A81-94713D8F6E18}"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8E8A3CE9-BD0F-4615-9C90-5B17EE2F4F83}">
      <dgm:prSet/>
      <dgm:spPr>
        <a:solidFill>
          <a:srgbClr val="00205B"/>
        </a:solidFill>
      </dgm:spPr>
      <dgm:t>
        <a:bodyPr/>
        <a:lstStyle/>
        <a:p>
          <a:r>
            <a:rPr lang="en-US" dirty="0">
              <a:latin typeface="Obvia" panose="02000503040000020004" pitchFamily="50" charset="0"/>
            </a:rPr>
            <a:t>Signal the goal and retrieve the ball, wherever it is.</a:t>
          </a:r>
        </a:p>
      </dgm:t>
    </dgm:pt>
    <dgm:pt modelId="{0370DCB9-5DA2-4C60-8D2C-932F776D3F79}" type="parTrans" cxnId="{816A327C-23E8-4A9F-BE30-9C62B1BCD04C}">
      <dgm:prSet/>
      <dgm:spPr/>
      <dgm:t>
        <a:bodyPr/>
        <a:lstStyle/>
        <a:p>
          <a:endParaRPr lang="en-US"/>
        </a:p>
      </dgm:t>
    </dgm:pt>
    <dgm:pt modelId="{31EF9CF9-B0A6-43B9-BFAC-22B7B3B8C2BB}" type="sibTrans" cxnId="{816A327C-23E8-4A9F-BE30-9C62B1BCD04C}">
      <dgm:prSet/>
      <dgm:spPr/>
      <dgm:t>
        <a:bodyPr/>
        <a:lstStyle/>
        <a:p>
          <a:endParaRPr lang="en-US"/>
        </a:p>
      </dgm:t>
    </dgm:pt>
    <dgm:pt modelId="{61FAEB6D-9B28-41C2-B4C7-29F45091CEEB}">
      <dgm:prSet/>
      <dgm:spPr>
        <a:solidFill>
          <a:srgbClr val="00205B"/>
        </a:solidFill>
      </dgm:spPr>
      <dgm:t>
        <a:bodyPr/>
        <a:lstStyle/>
        <a:p>
          <a:r>
            <a:rPr lang="en-US" dirty="0">
              <a:latin typeface="Obvia" panose="02000503040000020004" pitchFamily="50" charset="0"/>
            </a:rPr>
            <a:t>Jog back to center… Do Not WALK</a:t>
          </a:r>
        </a:p>
      </dgm:t>
    </dgm:pt>
    <dgm:pt modelId="{0760AE88-278E-4A40-9572-F698EF7AE834}" type="parTrans" cxnId="{339D5F73-AF0D-429F-9D1A-37F4C89513FF}">
      <dgm:prSet/>
      <dgm:spPr/>
      <dgm:t>
        <a:bodyPr/>
        <a:lstStyle/>
        <a:p>
          <a:endParaRPr lang="en-US"/>
        </a:p>
      </dgm:t>
    </dgm:pt>
    <dgm:pt modelId="{DD290B40-B145-4551-BEBB-5035725CFE1A}" type="sibTrans" cxnId="{339D5F73-AF0D-429F-9D1A-37F4C89513FF}">
      <dgm:prSet/>
      <dgm:spPr/>
      <dgm:t>
        <a:bodyPr/>
        <a:lstStyle/>
        <a:p>
          <a:endParaRPr lang="en-US"/>
        </a:p>
      </dgm:t>
    </dgm:pt>
    <dgm:pt modelId="{A402EC1B-A116-45D7-AF84-854070CB0D00}">
      <dgm:prSet/>
      <dgm:spPr>
        <a:solidFill>
          <a:srgbClr val="00205B"/>
        </a:solidFill>
      </dgm:spPr>
      <dgm:t>
        <a:bodyPr/>
        <a:lstStyle/>
        <a:p>
          <a:r>
            <a:rPr lang="en-US" dirty="0">
              <a:latin typeface="Obvia" panose="02000503040000020004" pitchFamily="50" charset="0"/>
            </a:rPr>
            <a:t>Dead ball officiating is important</a:t>
          </a:r>
        </a:p>
      </dgm:t>
    </dgm:pt>
    <dgm:pt modelId="{05A90607-5291-49A2-8A20-284B0A6FCAB8}" type="parTrans" cxnId="{F626F22F-DD47-40F3-88CA-F2477293D49E}">
      <dgm:prSet/>
      <dgm:spPr/>
      <dgm:t>
        <a:bodyPr/>
        <a:lstStyle/>
        <a:p>
          <a:endParaRPr lang="en-US"/>
        </a:p>
      </dgm:t>
    </dgm:pt>
    <dgm:pt modelId="{36D55F64-8E9C-4E1D-9154-721D4DCDBEF4}" type="sibTrans" cxnId="{F626F22F-DD47-40F3-88CA-F2477293D49E}">
      <dgm:prSet/>
      <dgm:spPr/>
      <dgm:t>
        <a:bodyPr/>
        <a:lstStyle/>
        <a:p>
          <a:endParaRPr lang="en-US"/>
        </a:p>
      </dgm:t>
    </dgm:pt>
    <dgm:pt modelId="{74FEC6FE-593A-4480-8696-F2590164FEB1}">
      <dgm:prSet/>
      <dgm:spPr>
        <a:solidFill>
          <a:srgbClr val="00205B"/>
        </a:solidFill>
      </dgm:spPr>
      <dgm:t>
        <a:bodyPr/>
        <a:lstStyle/>
        <a:p>
          <a:r>
            <a:rPr lang="en-US" dirty="0">
              <a:latin typeface="Obvia" panose="02000503040000020004" pitchFamily="50" charset="0"/>
            </a:rPr>
            <a:t>Record the score when in position for the faceoff</a:t>
          </a:r>
        </a:p>
      </dgm:t>
    </dgm:pt>
    <dgm:pt modelId="{5346C0A0-BA15-4352-A95F-AC8853F12F96}" type="parTrans" cxnId="{3E1B7C89-2D1A-49BB-B608-A36A0993EB59}">
      <dgm:prSet/>
      <dgm:spPr/>
      <dgm:t>
        <a:bodyPr/>
        <a:lstStyle/>
        <a:p>
          <a:endParaRPr lang="en-US"/>
        </a:p>
      </dgm:t>
    </dgm:pt>
    <dgm:pt modelId="{085159AD-1AA5-44B3-8E1C-A6C34CC867FE}" type="sibTrans" cxnId="{3E1B7C89-2D1A-49BB-B608-A36A0993EB59}">
      <dgm:prSet/>
      <dgm:spPr/>
      <dgm:t>
        <a:bodyPr/>
        <a:lstStyle/>
        <a:p>
          <a:endParaRPr lang="en-US"/>
        </a:p>
      </dgm:t>
    </dgm:pt>
    <dgm:pt modelId="{2DE01795-6593-4E38-A9F1-024B6D931E29}">
      <dgm:prSet/>
      <dgm:spPr>
        <a:solidFill>
          <a:srgbClr val="00205B"/>
        </a:solidFill>
      </dgm:spPr>
      <dgm:t>
        <a:bodyPr/>
        <a:lstStyle/>
        <a:p>
          <a:r>
            <a:rPr lang="en-US" dirty="0">
              <a:latin typeface="Obvia" panose="02000503040000020004" pitchFamily="50" charset="0"/>
            </a:rPr>
            <a:t>Non-faceoff official signals when field is ready for play</a:t>
          </a:r>
        </a:p>
      </dgm:t>
    </dgm:pt>
    <dgm:pt modelId="{9FEADB0C-27D6-4B3B-8DFE-C7242553E8A8}" type="parTrans" cxnId="{195B1A89-CB3D-4115-8BFB-6F8D94F8DA94}">
      <dgm:prSet/>
      <dgm:spPr/>
      <dgm:t>
        <a:bodyPr/>
        <a:lstStyle/>
        <a:p>
          <a:endParaRPr lang="en-US"/>
        </a:p>
      </dgm:t>
    </dgm:pt>
    <dgm:pt modelId="{35A36B7F-FD9C-4DAC-ABC5-61362A88BB67}" type="sibTrans" cxnId="{195B1A89-CB3D-4115-8BFB-6F8D94F8DA94}">
      <dgm:prSet/>
      <dgm:spPr/>
      <dgm:t>
        <a:bodyPr/>
        <a:lstStyle/>
        <a:p>
          <a:endParaRPr lang="en-US"/>
        </a:p>
      </dgm:t>
    </dgm:pt>
    <dgm:pt modelId="{F2661D46-1F9D-4F91-862A-DDDC6C1BB51B}" type="pres">
      <dgm:prSet presAssocID="{6F01716E-3B03-44EC-8A81-94713D8F6E18}" presName="CompostProcess" presStyleCnt="0">
        <dgm:presLayoutVars>
          <dgm:dir/>
          <dgm:resizeHandles val="exact"/>
        </dgm:presLayoutVars>
      </dgm:prSet>
      <dgm:spPr/>
    </dgm:pt>
    <dgm:pt modelId="{2B7FA1F7-F40B-4980-B7F1-97F64D943CC1}" type="pres">
      <dgm:prSet presAssocID="{6F01716E-3B03-44EC-8A81-94713D8F6E18}" presName="arrow" presStyleLbl="bgShp" presStyleIdx="0" presStyleCnt="1"/>
      <dgm:spPr/>
    </dgm:pt>
    <dgm:pt modelId="{B3808F45-5AAA-4A32-ABC2-89AA55D6BB01}" type="pres">
      <dgm:prSet presAssocID="{6F01716E-3B03-44EC-8A81-94713D8F6E18}" presName="linearProcess" presStyleCnt="0"/>
      <dgm:spPr/>
    </dgm:pt>
    <dgm:pt modelId="{2B9509C4-634C-4ADF-93FF-124670108758}" type="pres">
      <dgm:prSet presAssocID="{8E8A3CE9-BD0F-4615-9C90-5B17EE2F4F83}" presName="textNode" presStyleLbl="node1" presStyleIdx="0" presStyleCnt="5">
        <dgm:presLayoutVars>
          <dgm:bulletEnabled val="1"/>
        </dgm:presLayoutVars>
      </dgm:prSet>
      <dgm:spPr/>
    </dgm:pt>
    <dgm:pt modelId="{92410AFD-5E7C-4703-871E-5D3E9551F42E}" type="pres">
      <dgm:prSet presAssocID="{31EF9CF9-B0A6-43B9-BFAC-22B7B3B8C2BB}" presName="sibTrans" presStyleCnt="0"/>
      <dgm:spPr/>
    </dgm:pt>
    <dgm:pt modelId="{3A430E1F-C36D-474D-A419-B119F38E982C}" type="pres">
      <dgm:prSet presAssocID="{61FAEB6D-9B28-41C2-B4C7-29F45091CEEB}" presName="textNode" presStyleLbl="node1" presStyleIdx="1" presStyleCnt="5">
        <dgm:presLayoutVars>
          <dgm:bulletEnabled val="1"/>
        </dgm:presLayoutVars>
      </dgm:prSet>
      <dgm:spPr/>
    </dgm:pt>
    <dgm:pt modelId="{E440C221-6CB5-4751-9793-58CB28D85526}" type="pres">
      <dgm:prSet presAssocID="{DD290B40-B145-4551-BEBB-5035725CFE1A}" presName="sibTrans" presStyleCnt="0"/>
      <dgm:spPr/>
    </dgm:pt>
    <dgm:pt modelId="{39A45EC1-42BD-4C55-ADB6-A3626AA91405}" type="pres">
      <dgm:prSet presAssocID="{A402EC1B-A116-45D7-AF84-854070CB0D00}" presName="textNode" presStyleLbl="node1" presStyleIdx="2" presStyleCnt="5">
        <dgm:presLayoutVars>
          <dgm:bulletEnabled val="1"/>
        </dgm:presLayoutVars>
      </dgm:prSet>
      <dgm:spPr/>
    </dgm:pt>
    <dgm:pt modelId="{B75B0BD5-55A9-4132-9001-EB8089EED9B8}" type="pres">
      <dgm:prSet presAssocID="{36D55F64-8E9C-4E1D-9154-721D4DCDBEF4}" presName="sibTrans" presStyleCnt="0"/>
      <dgm:spPr/>
    </dgm:pt>
    <dgm:pt modelId="{9457C8E4-3DB2-4D22-A45A-703D3BCB0534}" type="pres">
      <dgm:prSet presAssocID="{74FEC6FE-593A-4480-8696-F2590164FEB1}" presName="textNode" presStyleLbl="node1" presStyleIdx="3" presStyleCnt="5">
        <dgm:presLayoutVars>
          <dgm:bulletEnabled val="1"/>
        </dgm:presLayoutVars>
      </dgm:prSet>
      <dgm:spPr/>
    </dgm:pt>
    <dgm:pt modelId="{018ABCD9-7B6F-4065-A143-29BB422C308C}" type="pres">
      <dgm:prSet presAssocID="{085159AD-1AA5-44B3-8E1C-A6C34CC867FE}" presName="sibTrans" presStyleCnt="0"/>
      <dgm:spPr/>
    </dgm:pt>
    <dgm:pt modelId="{0A70940E-0F28-4E0F-9779-097A8227318C}" type="pres">
      <dgm:prSet presAssocID="{2DE01795-6593-4E38-A9F1-024B6D931E29}" presName="textNode" presStyleLbl="node1" presStyleIdx="4" presStyleCnt="5">
        <dgm:presLayoutVars>
          <dgm:bulletEnabled val="1"/>
        </dgm:presLayoutVars>
      </dgm:prSet>
      <dgm:spPr/>
    </dgm:pt>
  </dgm:ptLst>
  <dgm:cxnLst>
    <dgm:cxn modelId="{4D8FDB15-EF63-4F4B-B149-9ADC721C61BC}" type="presOf" srcId="{8E8A3CE9-BD0F-4615-9C90-5B17EE2F4F83}" destId="{2B9509C4-634C-4ADF-93FF-124670108758}" srcOrd="0" destOrd="0" presId="urn:microsoft.com/office/officeart/2005/8/layout/hProcess9"/>
    <dgm:cxn modelId="{F626F22F-DD47-40F3-88CA-F2477293D49E}" srcId="{6F01716E-3B03-44EC-8A81-94713D8F6E18}" destId="{A402EC1B-A116-45D7-AF84-854070CB0D00}" srcOrd="2" destOrd="0" parTransId="{05A90607-5291-49A2-8A20-284B0A6FCAB8}" sibTransId="{36D55F64-8E9C-4E1D-9154-721D4DCDBEF4}"/>
    <dgm:cxn modelId="{95DE6535-A25F-4DC2-98F8-AE6B9808E88E}" type="presOf" srcId="{A402EC1B-A116-45D7-AF84-854070CB0D00}" destId="{39A45EC1-42BD-4C55-ADB6-A3626AA91405}" srcOrd="0" destOrd="0" presId="urn:microsoft.com/office/officeart/2005/8/layout/hProcess9"/>
    <dgm:cxn modelId="{9E313538-14EF-4DF6-921C-7C24A809712B}" type="presOf" srcId="{61FAEB6D-9B28-41C2-B4C7-29F45091CEEB}" destId="{3A430E1F-C36D-474D-A419-B119F38E982C}" srcOrd="0" destOrd="0" presId="urn:microsoft.com/office/officeart/2005/8/layout/hProcess9"/>
    <dgm:cxn modelId="{339D5F73-AF0D-429F-9D1A-37F4C89513FF}" srcId="{6F01716E-3B03-44EC-8A81-94713D8F6E18}" destId="{61FAEB6D-9B28-41C2-B4C7-29F45091CEEB}" srcOrd="1" destOrd="0" parTransId="{0760AE88-278E-4A40-9572-F698EF7AE834}" sibTransId="{DD290B40-B145-4551-BEBB-5035725CFE1A}"/>
    <dgm:cxn modelId="{816A327C-23E8-4A9F-BE30-9C62B1BCD04C}" srcId="{6F01716E-3B03-44EC-8A81-94713D8F6E18}" destId="{8E8A3CE9-BD0F-4615-9C90-5B17EE2F4F83}" srcOrd="0" destOrd="0" parTransId="{0370DCB9-5DA2-4C60-8D2C-932F776D3F79}" sibTransId="{31EF9CF9-B0A6-43B9-BFAC-22B7B3B8C2BB}"/>
    <dgm:cxn modelId="{195B1A89-CB3D-4115-8BFB-6F8D94F8DA94}" srcId="{6F01716E-3B03-44EC-8A81-94713D8F6E18}" destId="{2DE01795-6593-4E38-A9F1-024B6D931E29}" srcOrd="4" destOrd="0" parTransId="{9FEADB0C-27D6-4B3B-8DFE-C7242553E8A8}" sibTransId="{35A36B7F-FD9C-4DAC-ABC5-61362A88BB67}"/>
    <dgm:cxn modelId="{3E1B7C89-2D1A-49BB-B608-A36A0993EB59}" srcId="{6F01716E-3B03-44EC-8A81-94713D8F6E18}" destId="{74FEC6FE-593A-4480-8696-F2590164FEB1}" srcOrd="3" destOrd="0" parTransId="{5346C0A0-BA15-4352-A95F-AC8853F12F96}" sibTransId="{085159AD-1AA5-44B3-8E1C-A6C34CC867FE}"/>
    <dgm:cxn modelId="{29CA75C9-DAF6-43A4-87A1-80F37E4C3EE1}" type="presOf" srcId="{2DE01795-6593-4E38-A9F1-024B6D931E29}" destId="{0A70940E-0F28-4E0F-9779-097A8227318C}" srcOrd="0" destOrd="0" presId="urn:microsoft.com/office/officeart/2005/8/layout/hProcess9"/>
    <dgm:cxn modelId="{19ECF2F2-6455-4A43-BDA4-77846C692515}" type="presOf" srcId="{6F01716E-3B03-44EC-8A81-94713D8F6E18}" destId="{F2661D46-1F9D-4F91-862A-DDDC6C1BB51B}" srcOrd="0" destOrd="0" presId="urn:microsoft.com/office/officeart/2005/8/layout/hProcess9"/>
    <dgm:cxn modelId="{C5BA71FB-1FEB-4068-842B-F8D91B4B800C}" type="presOf" srcId="{74FEC6FE-593A-4480-8696-F2590164FEB1}" destId="{9457C8E4-3DB2-4D22-A45A-703D3BCB0534}" srcOrd="0" destOrd="0" presId="urn:microsoft.com/office/officeart/2005/8/layout/hProcess9"/>
    <dgm:cxn modelId="{FA4A90B4-FF0F-4592-B296-AF9D2A4AC57E}" type="presParOf" srcId="{F2661D46-1F9D-4F91-862A-DDDC6C1BB51B}" destId="{2B7FA1F7-F40B-4980-B7F1-97F64D943CC1}" srcOrd="0" destOrd="0" presId="urn:microsoft.com/office/officeart/2005/8/layout/hProcess9"/>
    <dgm:cxn modelId="{1094D698-1819-41BE-8376-B9BB62B0AC1A}" type="presParOf" srcId="{F2661D46-1F9D-4F91-862A-DDDC6C1BB51B}" destId="{B3808F45-5AAA-4A32-ABC2-89AA55D6BB01}" srcOrd="1" destOrd="0" presId="urn:microsoft.com/office/officeart/2005/8/layout/hProcess9"/>
    <dgm:cxn modelId="{D30837B7-0F8C-4F0D-A53F-C4FFF41ABB37}" type="presParOf" srcId="{B3808F45-5AAA-4A32-ABC2-89AA55D6BB01}" destId="{2B9509C4-634C-4ADF-93FF-124670108758}" srcOrd="0" destOrd="0" presId="urn:microsoft.com/office/officeart/2005/8/layout/hProcess9"/>
    <dgm:cxn modelId="{A0BE11AC-7C28-4874-879F-2D24BFF6CF21}" type="presParOf" srcId="{B3808F45-5AAA-4A32-ABC2-89AA55D6BB01}" destId="{92410AFD-5E7C-4703-871E-5D3E9551F42E}" srcOrd="1" destOrd="0" presId="urn:microsoft.com/office/officeart/2005/8/layout/hProcess9"/>
    <dgm:cxn modelId="{054425D9-A641-42D4-9DCC-707D101C665F}" type="presParOf" srcId="{B3808F45-5AAA-4A32-ABC2-89AA55D6BB01}" destId="{3A430E1F-C36D-474D-A419-B119F38E982C}" srcOrd="2" destOrd="0" presId="urn:microsoft.com/office/officeart/2005/8/layout/hProcess9"/>
    <dgm:cxn modelId="{9E911645-B906-420B-BC1E-5277AF329E29}" type="presParOf" srcId="{B3808F45-5AAA-4A32-ABC2-89AA55D6BB01}" destId="{E440C221-6CB5-4751-9793-58CB28D85526}" srcOrd="3" destOrd="0" presId="urn:microsoft.com/office/officeart/2005/8/layout/hProcess9"/>
    <dgm:cxn modelId="{5D61EDF4-E161-4C8B-AE1A-75852A78676A}" type="presParOf" srcId="{B3808F45-5AAA-4A32-ABC2-89AA55D6BB01}" destId="{39A45EC1-42BD-4C55-ADB6-A3626AA91405}" srcOrd="4" destOrd="0" presId="urn:microsoft.com/office/officeart/2005/8/layout/hProcess9"/>
    <dgm:cxn modelId="{F6CA789F-5EF5-48CB-8011-F95F73001229}" type="presParOf" srcId="{B3808F45-5AAA-4A32-ABC2-89AA55D6BB01}" destId="{B75B0BD5-55A9-4132-9001-EB8089EED9B8}" srcOrd="5" destOrd="0" presId="urn:microsoft.com/office/officeart/2005/8/layout/hProcess9"/>
    <dgm:cxn modelId="{EF449959-51EE-479A-B010-042165489F40}" type="presParOf" srcId="{B3808F45-5AAA-4A32-ABC2-89AA55D6BB01}" destId="{9457C8E4-3DB2-4D22-A45A-703D3BCB0534}" srcOrd="6" destOrd="0" presId="urn:microsoft.com/office/officeart/2005/8/layout/hProcess9"/>
    <dgm:cxn modelId="{9375CD7B-9381-486F-8215-3B35024A9BCB}" type="presParOf" srcId="{B3808F45-5AAA-4A32-ABC2-89AA55D6BB01}" destId="{018ABCD9-7B6F-4065-A143-29BB422C308C}" srcOrd="7" destOrd="0" presId="urn:microsoft.com/office/officeart/2005/8/layout/hProcess9"/>
    <dgm:cxn modelId="{C696CDB7-DD2C-4557-8F98-2984906A9833}" type="presParOf" srcId="{B3808F45-5AAA-4A32-ABC2-89AA55D6BB01}" destId="{0A70940E-0F28-4E0F-9779-097A8227318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930716-C110-4F6E-AD0D-1F8C38994BB8}"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B24871DA-C4B6-42FB-9983-FA417FF9F77E}">
      <dgm:prSet/>
      <dgm:spPr>
        <a:solidFill>
          <a:srgbClr val="00205B"/>
        </a:solidFill>
      </dgm:spPr>
      <dgm:t>
        <a:bodyPr/>
        <a:lstStyle/>
        <a:p>
          <a:r>
            <a:rPr lang="en-US" dirty="0">
              <a:latin typeface="Obvia" panose="02000503040000020004" pitchFamily="50" charset="0"/>
            </a:rPr>
            <a:t>Any penalty has been reported to the table</a:t>
          </a:r>
        </a:p>
      </dgm:t>
    </dgm:pt>
    <dgm:pt modelId="{A8DB20E5-8B58-4A8F-9C48-998ABE203507}" type="parTrans" cxnId="{A1F1F36A-9D80-419A-BD13-E3027F50A928}">
      <dgm:prSet/>
      <dgm:spPr/>
      <dgm:t>
        <a:bodyPr/>
        <a:lstStyle/>
        <a:p>
          <a:endParaRPr lang="en-US"/>
        </a:p>
      </dgm:t>
    </dgm:pt>
    <dgm:pt modelId="{82F0E8C9-4CDB-4641-AD7B-34D327A5DC8A}" type="sibTrans" cxnId="{A1F1F36A-9D80-419A-BD13-E3027F50A928}">
      <dgm:prSet/>
      <dgm:spPr/>
      <dgm:t>
        <a:bodyPr/>
        <a:lstStyle/>
        <a:p>
          <a:endParaRPr lang="en-US"/>
        </a:p>
      </dgm:t>
    </dgm:pt>
    <dgm:pt modelId="{7E437ADB-1911-40F5-966A-65E44819EF7B}">
      <dgm:prSet/>
      <dgm:spPr>
        <a:solidFill>
          <a:srgbClr val="00205B"/>
        </a:solidFill>
      </dgm:spPr>
      <dgm:t>
        <a:bodyPr/>
        <a:lstStyle/>
        <a:p>
          <a:r>
            <a:rPr lang="en-US" dirty="0">
              <a:latin typeface="Obvia" panose="02000503040000020004" pitchFamily="50" charset="0"/>
            </a:rPr>
            <a:t>All flags have been picked up</a:t>
          </a:r>
        </a:p>
      </dgm:t>
    </dgm:pt>
    <dgm:pt modelId="{E2B21F6B-5060-41B1-BB64-0A5C77C6D44F}" type="parTrans" cxnId="{84CD33D6-A4FC-40E3-8E31-9959C2A832B4}">
      <dgm:prSet/>
      <dgm:spPr/>
      <dgm:t>
        <a:bodyPr/>
        <a:lstStyle/>
        <a:p>
          <a:endParaRPr lang="en-US"/>
        </a:p>
      </dgm:t>
    </dgm:pt>
    <dgm:pt modelId="{6E31E4CA-5410-4760-B231-53BAE2D0CCC1}" type="sibTrans" cxnId="{84CD33D6-A4FC-40E3-8E31-9959C2A832B4}">
      <dgm:prSet/>
      <dgm:spPr/>
      <dgm:t>
        <a:bodyPr/>
        <a:lstStyle/>
        <a:p>
          <a:endParaRPr lang="en-US"/>
        </a:p>
      </dgm:t>
    </dgm:pt>
    <dgm:pt modelId="{6A8A4617-2CC7-4A27-AFA8-365105F39BB3}">
      <dgm:prSet/>
      <dgm:spPr>
        <a:solidFill>
          <a:srgbClr val="00205B"/>
        </a:solidFill>
      </dgm:spPr>
      <dgm:t>
        <a:bodyPr/>
        <a:lstStyle/>
        <a:p>
          <a:r>
            <a:rPr lang="en-US" dirty="0">
              <a:latin typeface="Obvia" panose="02000503040000020004" pitchFamily="50" charset="0"/>
            </a:rPr>
            <a:t>All Referees are ready to restart</a:t>
          </a:r>
        </a:p>
      </dgm:t>
    </dgm:pt>
    <dgm:pt modelId="{68A7E362-0D76-4A54-A729-800D0C9CE36D}" type="parTrans" cxnId="{6A906F54-886B-4579-AAA9-488F00C0CDD2}">
      <dgm:prSet/>
      <dgm:spPr/>
      <dgm:t>
        <a:bodyPr/>
        <a:lstStyle/>
        <a:p>
          <a:endParaRPr lang="en-US"/>
        </a:p>
      </dgm:t>
    </dgm:pt>
    <dgm:pt modelId="{DDF62AD1-E285-4E89-A3B1-796DD2BF7446}" type="sibTrans" cxnId="{6A906F54-886B-4579-AAA9-488F00C0CDD2}">
      <dgm:prSet/>
      <dgm:spPr/>
      <dgm:t>
        <a:bodyPr/>
        <a:lstStyle/>
        <a:p>
          <a:endParaRPr lang="en-US"/>
        </a:p>
      </dgm:t>
    </dgm:pt>
    <dgm:pt modelId="{AD667FC1-A167-4A4A-9E43-1EA99B0E1B9B}">
      <dgm:prSet/>
      <dgm:spPr>
        <a:solidFill>
          <a:srgbClr val="00205B"/>
        </a:solidFill>
      </dgm:spPr>
      <dgm:t>
        <a:bodyPr/>
        <a:lstStyle/>
        <a:p>
          <a:r>
            <a:rPr lang="en-US" dirty="0">
              <a:latin typeface="Obvia" panose="02000503040000020004" pitchFamily="50" charset="0"/>
            </a:rPr>
            <a:t>The Goalie knows where the ball will be restarted</a:t>
          </a:r>
        </a:p>
      </dgm:t>
    </dgm:pt>
    <dgm:pt modelId="{AD531457-4CC1-4B01-8ED2-65D6B52ADFB4}" type="parTrans" cxnId="{0FBDFB8F-A526-498F-B1DD-FBAD873C049F}">
      <dgm:prSet/>
      <dgm:spPr/>
      <dgm:t>
        <a:bodyPr/>
        <a:lstStyle/>
        <a:p>
          <a:endParaRPr lang="en-US"/>
        </a:p>
      </dgm:t>
    </dgm:pt>
    <dgm:pt modelId="{2C47F8FC-ED27-4144-A8A0-56F3A826554E}" type="sibTrans" cxnId="{0FBDFB8F-A526-498F-B1DD-FBAD873C049F}">
      <dgm:prSet/>
      <dgm:spPr/>
      <dgm:t>
        <a:bodyPr/>
        <a:lstStyle/>
        <a:p>
          <a:endParaRPr lang="en-US"/>
        </a:p>
      </dgm:t>
    </dgm:pt>
    <dgm:pt modelId="{B9E9295B-F23B-4A9E-88F3-8AFF38916417}" type="pres">
      <dgm:prSet presAssocID="{42930716-C110-4F6E-AD0D-1F8C38994BB8}" presName="Name0" presStyleCnt="0">
        <dgm:presLayoutVars>
          <dgm:dir/>
          <dgm:resizeHandles val="exact"/>
        </dgm:presLayoutVars>
      </dgm:prSet>
      <dgm:spPr/>
    </dgm:pt>
    <dgm:pt modelId="{CC09F37C-FD28-49A9-B18D-F05E15D13A8C}" type="pres">
      <dgm:prSet presAssocID="{42930716-C110-4F6E-AD0D-1F8C38994BB8}" presName="fgShape" presStyleLbl="fgShp" presStyleIdx="0" presStyleCnt="1" custScaleY="192505"/>
      <dgm:spPr/>
    </dgm:pt>
    <dgm:pt modelId="{DC4CB4A0-8F40-4EC2-A77E-806D49F0A6C5}" type="pres">
      <dgm:prSet presAssocID="{42930716-C110-4F6E-AD0D-1F8C38994BB8}" presName="linComp" presStyleCnt="0"/>
      <dgm:spPr/>
    </dgm:pt>
    <dgm:pt modelId="{CCFD9B27-CA21-42B3-ADC4-28356F767E27}" type="pres">
      <dgm:prSet presAssocID="{B24871DA-C4B6-42FB-9983-FA417FF9F77E}" presName="compNode" presStyleCnt="0"/>
      <dgm:spPr/>
    </dgm:pt>
    <dgm:pt modelId="{EC36370D-40EB-4FAC-9B60-125614227426}" type="pres">
      <dgm:prSet presAssocID="{B24871DA-C4B6-42FB-9983-FA417FF9F77E}" presName="bkgdShape" presStyleLbl="node1" presStyleIdx="0" presStyleCnt="4"/>
      <dgm:spPr/>
    </dgm:pt>
    <dgm:pt modelId="{6592862F-6193-4F89-8013-47362411DC0C}" type="pres">
      <dgm:prSet presAssocID="{B24871DA-C4B6-42FB-9983-FA417FF9F77E}" presName="nodeTx" presStyleLbl="node1" presStyleIdx="0" presStyleCnt="4">
        <dgm:presLayoutVars>
          <dgm:bulletEnabled val="1"/>
        </dgm:presLayoutVars>
      </dgm:prSet>
      <dgm:spPr/>
    </dgm:pt>
    <dgm:pt modelId="{EC3C01CD-E308-488B-AC5E-88D2F7F8F619}" type="pres">
      <dgm:prSet presAssocID="{B24871DA-C4B6-42FB-9983-FA417FF9F77E}" presName="invisiNode" presStyleLbl="node1" presStyleIdx="0" presStyleCnt="4"/>
      <dgm:spPr/>
    </dgm:pt>
    <dgm:pt modelId="{DDBCF77E-376C-47A6-9B41-89E5912B34D1}" type="pres">
      <dgm:prSet presAssocID="{B24871DA-C4B6-42FB-9983-FA417FF9F77E}"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48108FD-8A0F-47D8-8023-F60BB81F0ADE}" type="pres">
      <dgm:prSet presAssocID="{82F0E8C9-4CDB-4641-AD7B-34D327A5DC8A}" presName="sibTrans" presStyleLbl="sibTrans2D1" presStyleIdx="0" presStyleCnt="0"/>
      <dgm:spPr/>
    </dgm:pt>
    <dgm:pt modelId="{F17059C6-29A3-4F01-86EB-D6DAC7AE654A}" type="pres">
      <dgm:prSet presAssocID="{7E437ADB-1911-40F5-966A-65E44819EF7B}" presName="compNode" presStyleCnt="0"/>
      <dgm:spPr/>
    </dgm:pt>
    <dgm:pt modelId="{80BCE111-0595-45A7-809E-84FBF3347380}" type="pres">
      <dgm:prSet presAssocID="{7E437ADB-1911-40F5-966A-65E44819EF7B}" presName="bkgdShape" presStyleLbl="node1" presStyleIdx="1" presStyleCnt="4"/>
      <dgm:spPr/>
    </dgm:pt>
    <dgm:pt modelId="{7F1E5446-DB46-4C38-A59E-2429A4187F1E}" type="pres">
      <dgm:prSet presAssocID="{7E437ADB-1911-40F5-966A-65E44819EF7B}" presName="nodeTx" presStyleLbl="node1" presStyleIdx="1" presStyleCnt="4">
        <dgm:presLayoutVars>
          <dgm:bulletEnabled val="1"/>
        </dgm:presLayoutVars>
      </dgm:prSet>
      <dgm:spPr/>
    </dgm:pt>
    <dgm:pt modelId="{001A036E-C84A-4FF2-AE34-DD1CBD5FF35A}" type="pres">
      <dgm:prSet presAssocID="{7E437ADB-1911-40F5-966A-65E44819EF7B}" presName="invisiNode" presStyleLbl="node1" presStyleIdx="1" presStyleCnt="4"/>
      <dgm:spPr/>
    </dgm:pt>
    <dgm:pt modelId="{68166FA3-DD4A-45C3-B9D9-E1B83176EEA3}" type="pres">
      <dgm:prSet presAssocID="{7E437ADB-1911-40F5-966A-65E44819EF7B}"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a:ext>
            </a:extLst>
          </a:blip>
          <a:srcRect/>
          <a:stretch>
            <a:fillRect t="-1000" b="-1000"/>
          </a:stretch>
        </a:blipFill>
      </dgm:spPr>
    </dgm:pt>
    <dgm:pt modelId="{898AE5F4-0013-48E2-B5C0-FC35A1A5D523}" type="pres">
      <dgm:prSet presAssocID="{6E31E4CA-5410-4760-B231-53BAE2D0CCC1}" presName="sibTrans" presStyleLbl="sibTrans2D1" presStyleIdx="0" presStyleCnt="0"/>
      <dgm:spPr/>
    </dgm:pt>
    <dgm:pt modelId="{ABC4FE6B-74AF-44B6-9166-3FEFCA6AAFDD}" type="pres">
      <dgm:prSet presAssocID="{6A8A4617-2CC7-4A27-AFA8-365105F39BB3}" presName="compNode" presStyleCnt="0"/>
      <dgm:spPr/>
    </dgm:pt>
    <dgm:pt modelId="{0E91A446-DBC7-4795-8B14-77688DD6BD81}" type="pres">
      <dgm:prSet presAssocID="{6A8A4617-2CC7-4A27-AFA8-365105F39BB3}" presName="bkgdShape" presStyleLbl="node1" presStyleIdx="2" presStyleCnt="4"/>
      <dgm:spPr/>
    </dgm:pt>
    <dgm:pt modelId="{3D11D043-E76B-4556-AF6E-0F1E2003EEB3}" type="pres">
      <dgm:prSet presAssocID="{6A8A4617-2CC7-4A27-AFA8-365105F39BB3}" presName="nodeTx" presStyleLbl="node1" presStyleIdx="2" presStyleCnt="4">
        <dgm:presLayoutVars>
          <dgm:bulletEnabled val="1"/>
        </dgm:presLayoutVars>
      </dgm:prSet>
      <dgm:spPr/>
    </dgm:pt>
    <dgm:pt modelId="{BEA7CF90-6812-4D07-854E-2D2887800389}" type="pres">
      <dgm:prSet presAssocID="{6A8A4617-2CC7-4A27-AFA8-365105F39BB3}" presName="invisiNode" presStyleLbl="node1" presStyleIdx="2" presStyleCnt="4"/>
      <dgm:spPr/>
    </dgm:pt>
    <dgm:pt modelId="{A58C8270-B740-4A66-99B0-F1A5561D3C23}" type="pres">
      <dgm:prSet presAssocID="{6A8A4617-2CC7-4A27-AFA8-365105F39BB3}"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FCDA77E0-1950-4E45-A003-7627A6124C33}" type="pres">
      <dgm:prSet presAssocID="{DDF62AD1-E285-4E89-A3B1-796DD2BF7446}" presName="sibTrans" presStyleLbl="sibTrans2D1" presStyleIdx="0" presStyleCnt="0"/>
      <dgm:spPr/>
    </dgm:pt>
    <dgm:pt modelId="{AB832762-097D-439F-A818-9C8353B4F93D}" type="pres">
      <dgm:prSet presAssocID="{AD667FC1-A167-4A4A-9E43-1EA99B0E1B9B}" presName="compNode" presStyleCnt="0"/>
      <dgm:spPr/>
    </dgm:pt>
    <dgm:pt modelId="{08C09116-F454-4E60-A718-9C0FDCADDC10}" type="pres">
      <dgm:prSet presAssocID="{AD667FC1-A167-4A4A-9E43-1EA99B0E1B9B}" presName="bkgdShape" presStyleLbl="node1" presStyleIdx="3" presStyleCnt="4"/>
      <dgm:spPr/>
    </dgm:pt>
    <dgm:pt modelId="{45AEA547-F51D-4BAC-B92C-EF4968EE82E1}" type="pres">
      <dgm:prSet presAssocID="{AD667FC1-A167-4A4A-9E43-1EA99B0E1B9B}" presName="nodeTx" presStyleLbl="node1" presStyleIdx="3" presStyleCnt="4">
        <dgm:presLayoutVars>
          <dgm:bulletEnabled val="1"/>
        </dgm:presLayoutVars>
      </dgm:prSet>
      <dgm:spPr/>
    </dgm:pt>
    <dgm:pt modelId="{CC17197D-B2FB-4A7A-B5A0-5305563CBD57}" type="pres">
      <dgm:prSet presAssocID="{AD667FC1-A167-4A4A-9E43-1EA99B0E1B9B}" presName="invisiNode" presStyleLbl="node1" presStyleIdx="3" presStyleCnt="4"/>
      <dgm:spPr/>
    </dgm:pt>
    <dgm:pt modelId="{97E3FC94-3063-40D9-A4CE-A80B5132B4BA}" type="pres">
      <dgm:prSet presAssocID="{AD667FC1-A167-4A4A-9E43-1EA99B0E1B9B}"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Lst>
  <dgm:cxnLst>
    <dgm:cxn modelId="{5E35FD2A-1772-4E41-9DD1-5F1CEAAFBD4A}" type="presOf" srcId="{6E31E4CA-5410-4760-B231-53BAE2D0CCC1}" destId="{898AE5F4-0013-48E2-B5C0-FC35A1A5D523}" srcOrd="0" destOrd="0" presId="urn:microsoft.com/office/officeart/2005/8/layout/hList7"/>
    <dgm:cxn modelId="{CCB84E2B-6A9D-4338-BF0F-D6D9F2FCB37F}" type="presOf" srcId="{82F0E8C9-4CDB-4641-AD7B-34D327A5DC8A}" destId="{948108FD-8A0F-47D8-8023-F60BB81F0ADE}" srcOrd="0" destOrd="0" presId="urn:microsoft.com/office/officeart/2005/8/layout/hList7"/>
    <dgm:cxn modelId="{56283463-32E8-4F9F-BD70-9405EAEA60F3}" type="presOf" srcId="{B24871DA-C4B6-42FB-9983-FA417FF9F77E}" destId="{EC36370D-40EB-4FAC-9B60-125614227426}" srcOrd="0" destOrd="0" presId="urn:microsoft.com/office/officeart/2005/8/layout/hList7"/>
    <dgm:cxn modelId="{DA581C44-9124-43EB-848C-626BF1701A82}" type="presOf" srcId="{DDF62AD1-E285-4E89-A3B1-796DD2BF7446}" destId="{FCDA77E0-1950-4E45-A003-7627A6124C33}" srcOrd="0" destOrd="0" presId="urn:microsoft.com/office/officeart/2005/8/layout/hList7"/>
    <dgm:cxn modelId="{A1F1F36A-9D80-419A-BD13-E3027F50A928}" srcId="{42930716-C110-4F6E-AD0D-1F8C38994BB8}" destId="{B24871DA-C4B6-42FB-9983-FA417FF9F77E}" srcOrd="0" destOrd="0" parTransId="{A8DB20E5-8B58-4A8F-9C48-998ABE203507}" sibTransId="{82F0E8C9-4CDB-4641-AD7B-34D327A5DC8A}"/>
    <dgm:cxn modelId="{6A906F54-886B-4579-AAA9-488F00C0CDD2}" srcId="{42930716-C110-4F6E-AD0D-1F8C38994BB8}" destId="{6A8A4617-2CC7-4A27-AFA8-365105F39BB3}" srcOrd="2" destOrd="0" parTransId="{68A7E362-0D76-4A54-A729-800D0C9CE36D}" sibTransId="{DDF62AD1-E285-4E89-A3B1-796DD2BF7446}"/>
    <dgm:cxn modelId="{6E5EFD7D-96B5-4FC2-9A78-080645E88175}" type="presOf" srcId="{AD667FC1-A167-4A4A-9E43-1EA99B0E1B9B}" destId="{45AEA547-F51D-4BAC-B92C-EF4968EE82E1}" srcOrd="1" destOrd="0" presId="urn:microsoft.com/office/officeart/2005/8/layout/hList7"/>
    <dgm:cxn modelId="{33190D80-073B-4D38-AD0D-AECAF43F86F7}" type="presOf" srcId="{B24871DA-C4B6-42FB-9983-FA417FF9F77E}" destId="{6592862F-6193-4F89-8013-47362411DC0C}" srcOrd="1" destOrd="0" presId="urn:microsoft.com/office/officeart/2005/8/layout/hList7"/>
    <dgm:cxn modelId="{BA51F783-A84C-4A0F-8D6E-FA756A6EBF4A}" type="presOf" srcId="{AD667FC1-A167-4A4A-9E43-1EA99B0E1B9B}" destId="{08C09116-F454-4E60-A718-9C0FDCADDC10}" srcOrd="0" destOrd="0" presId="urn:microsoft.com/office/officeart/2005/8/layout/hList7"/>
    <dgm:cxn modelId="{0FBDFB8F-A526-498F-B1DD-FBAD873C049F}" srcId="{42930716-C110-4F6E-AD0D-1F8C38994BB8}" destId="{AD667FC1-A167-4A4A-9E43-1EA99B0E1B9B}" srcOrd="3" destOrd="0" parTransId="{AD531457-4CC1-4B01-8ED2-65D6B52ADFB4}" sibTransId="{2C47F8FC-ED27-4144-A8A0-56F3A826554E}"/>
    <dgm:cxn modelId="{94A4B390-5270-418D-9E5D-303093C43866}" type="presOf" srcId="{6A8A4617-2CC7-4A27-AFA8-365105F39BB3}" destId="{3D11D043-E76B-4556-AF6E-0F1E2003EEB3}" srcOrd="1" destOrd="0" presId="urn:microsoft.com/office/officeart/2005/8/layout/hList7"/>
    <dgm:cxn modelId="{862354A0-BDCF-4E92-9A8C-CFC4080A706C}" type="presOf" srcId="{7E437ADB-1911-40F5-966A-65E44819EF7B}" destId="{7F1E5446-DB46-4C38-A59E-2429A4187F1E}" srcOrd="1" destOrd="0" presId="urn:microsoft.com/office/officeart/2005/8/layout/hList7"/>
    <dgm:cxn modelId="{BF6DCDC7-2458-4A6F-9FE9-FACDEB654D12}" type="presOf" srcId="{6A8A4617-2CC7-4A27-AFA8-365105F39BB3}" destId="{0E91A446-DBC7-4795-8B14-77688DD6BD81}" srcOrd="0" destOrd="0" presId="urn:microsoft.com/office/officeart/2005/8/layout/hList7"/>
    <dgm:cxn modelId="{01AD81D4-123F-4B75-80A7-B9CE126F72C9}" type="presOf" srcId="{7E437ADB-1911-40F5-966A-65E44819EF7B}" destId="{80BCE111-0595-45A7-809E-84FBF3347380}" srcOrd="0" destOrd="0" presId="urn:microsoft.com/office/officeart/2005/8/layout/hList7"/>
    <dgm:cxn modelId="{F2F904D6-C0EF-4671-9579-DA4D36A484B0}" type="presOf" srcId="{42930716-C110-4F6E-AD0D-1F8C38994BB8}" destId="{B9E9295B-F23B-4A9E-88F3-8AFF38916417}" srcOrd="0" destOrd="0" presId="urn:microsoft.com/office/officeart/2005/8/layout/hList7"/>
    <dgm:cxn modelId="{84CD33D6-A4FC-40E3-8E31-9959C2A832B4}" srcId="{42930716-C110-4F6E-AD0D-1F8C38994BB8}" destId="{7E437ADB-1911-40F5-966A-65E44819EF7B}" srcOrd="1" destOrd="0" parTransId="{E2B21F6B-5060-41B1-BB64-0A5C77C6D44F}" sibTransId="{6E31E4CA-5410-4760-B231-53BAE2D0CCC1}"/>
    <dgm:cxn modelId="{B47FFA54-7C8E-443B-9561-37053362883E}" type="presParOf" srcId="{B9E9295B-F23B-4A9E-88F3-8AFF38916417}" destId="{CC09F37C-FD28-49A9-B18D-F05E15D13A8C}" srcOrd="0" destOrd="0" presId="urn:microsoft.com/office/officeart/2005/8/layout/hList7"/>
    <dgm:cxn modelId="{A66374E6-ED06-40B4-BE36-31E57AD1F0B8}" type="presParOf" srcId="{B9E9295B-F23B-4A9E-88F3-8AFF38916417}" destId="{DC4CB4A0-8F40-4EC2-A77E-806D49F0A6C5}" srcOrd="1" destOrd="0" presId="urn:microsoft.com/office/officeart/2005/8/layout/hList7"/>
    <dgm:cxn modelId="{BC9DB96E-D615-4098-9913-F9A55430E45E}" type="presParOf" srcId="{DC4CB4A0-8F40-4EC2-A77E-806D49F0A6C5}" destId="{CCFD9B27-CA21-42B3-ADC4-28356F767E27}" srcOrd="0" destOrd="0" presId="urn:microsoft.com/office/officeart/2005/8/layout/hList7"/>
    <dgm:cxn modelId="{99BE30E5-4149-4035-87C4-DDDEAF3FF971}" type="presParOf" srcId="{CCFD9B27-CA21-42B3-ADC4-28356F767E27}" destId="{EC36370D-40EB-4FAC-9B60-125614227426}" srcOrd="0" destOrd="0" presId="urn:microsoft.com/office/officeart/2005/8/layout/hList7"/>
    <dgm:cxn modelId="{438E5923-79DF-427D-904D-560F0F1AFB78}" type="presParOf" srcId="{CCFD9B27-CA21-42B3-ADC4-28356F767E27}" destId="{6592862F-6193-4F89-8013-47362411DC0C}" srcOrd="1" destOrd="0" presId="urn:microsoft.com/office/officeart/2005/8/layout/hList7"/>
    <dgm:cxn modelId="{94D43E31-28B3-47F2-A7C0-D45CAE4D4AC0}" type="presParOf" srcId="{CCFD9B27-CA21-42B3-ADC4-28356F767E27}" destId="{EC3C01CD-E308-488B-AC5E-88D2F7F8F619}" srcOrd="2" destOrd="0" presId="urn:microsoft.com/office/officeart/2005/8/layout/hList7"/>
    <dgm:cxn modelId="{97918E1D-9BCC-4BD5-A2F1-E3842F6A2BDC}" type="presParOf" srcId="{CCFD9B27-CA21-42B3-ADC4-28356F767E27}" destId="{DDBCF77E-376C-47A6-9B41-89E5912B34D1}" srcOrd="3" destOrd="0" presId="urn:microsoft.com/office/officeart/2005/8/layout/hList7"/>
    <dgm:cxn modelId="{DAE16EF8-F6B5-46BD-8A15-B6C69DDA39F4}" type="presParOf" srcId="{DC4CB4A0-8F40-4EC2-A77E-806D49F0A6C5}" destId="{948108FD-8A0F-47D8-8023-F60BB81F0ADE}" srcOrd="1" destOrd="0" presId="urn:microsoft.com/office/officeart/2005/8/layout/hList7"/>
    <dgm:cxn modelId="{39922D28-BD68-4592-8AAE-2D5A8835883C}" type="presParOf" srcId="{DC4CB4A0-8F40-4EC2-A77E-806D49F0A6C5}" destId="{F17059C6-29A3-4F01-86EB-D6DAC7AE654A}" srcOrd="2" destOrd="0" presId="urn:microsoft.com/office/officeart/2005/8/layout/hList7"/>
    <dgm:cxn modelId="{DFE14728-9D3A-4C38-BED7-2DD7F800C922}" type="presParOf" srcId="{F17059C6-29A3-4F01-86EB-D6DAC7AE654A}" destId="{80BCE111-0595-45A7-809E-84FBF3347380}" srcOrd="0" destOrd="0" presId="urn:microsoft.com/office/officeart/2005/8/layout/hList7"/>
    <dgm:cxn modelId="{3A8ACCEA-AB87-4F1E-9CEB-56DBAAB256E6}" type="presParOf" srcId="{F17059C6-29A3-4F01-86EB-D6DAC7AE654A}" destId="{7F1E5446-DB46-4C38-A59E-2429A4187F1E}" srcOrd="1" destOrd="0" presId="urn:microsoft.com/office/officeart/2005/8/layout/hList7"/>
    <dgm:cxn modelId="{6A48B0EA-0E09-46DB-BD47-B170BB5242AB}" type="presParOf" srcId="{F17059C6-29A3-4F01-86EB-D6DAC7AE654A}" destId="{001A036E-C84A-4FF2-AE34-DD1CBD5FF35A}" srcOrd="2" destOrd="0" presId="urn:microsoft.com/office/officeart/2005/8/layout/hList7"/>
    <dgm:cxn modelId="{A49AA2C5-9E10-44C5-8DFA-86A71171C887}" type="presParOf" srcId="{F17059C6-29A3-4F01-86EB-D6DAC7AE654A}" destId="{68166FA3-DD4A-45C3-B9D9-E1B83176EEA3}" srcOrd="3" destOrd="0" presId="urn:microsoft.com/office/officeart/2005/8/layout/hList7"/>
    <dgm:cxn modelId="{AD2B91DF-BA31-4A69-8C75-25B7B3EBAE07}" type="presParOf" srcId="{DC4CB4A0-8F40-4EC2-A77E-806D49F0A6C5}" destId="{898AE5F4-0013-48E2-B5C0-FC35A1A5D523}" srcOrd="3" destOrd="0" presId="urn:microsoft.com/office/officeart/2005/8/layout/hList7"/>
    <dgm:cxn modelId="{BA174727-D5A0-4EC4-A81B-8346CD498EA9}" type="presParOf" srcId="{DC4CB4A0-8F40-4EC2-A77E-806D49F0A6C5}" destId="{ABC4FE6B-74AF-44B6-9166-3FEFCA6AAFDD}" srcOrd="4" destOrd="0" presId="urn:microsoft.com/office/officeart/2005/8/layout/hList7"/>
    <dgm:cxn modelId="{0B35E058-300C-4F68-9FA6-9FD41E796BCA}" type="presParOf" srcId="{ABC4FE6B-74AF-44B6-9166-3FEFCA6AAFDD}" destId="{0E91A446-DBC7-4795-8B14-77688DD6BD81}" srcOrd="0" destOrd="0" presId="urn:microsoft.com/office/officeart/2005/8/layout/hList7"/>
    <dgm:cxn modelId="{DED8786D-607A-467F-A1F6-41395387E960}" type="presParOf" srcId="{ABC4FE6B-74AF-44B6-9166-3FEFCA6AAFDD}" destId="{3D11D043-E76B-4556-AF6E-0F1E2003EEB3}" srcOrd="1" destOrd="0" presId="urn:microsoft.com/office/officeart/2005/8/layout/hList7"/>
    <dgm:cxn modelId="{293B3886-0202-4A76-99A4-2D62211DFBB8}" type="presParOf" srcId="{ABC4FE6B-74AF-44B6-9166-3FEFCA6AAFDD}" destId="{BEA7CF90-6812-4D07-854E-2D2887800389}" srcOrd="2" destOrd="0" presId="urn:microsoft.com/office/officeart/2005/8/layout/hList7"/>
    <dgm:cxn modelId="{810CCEBF-B588-4BB6-AD13-0AB4602BB4C2}" type="presParOf" srcId="{ABC4FE6B-74AF-44B6-9166-3FEFCA6AAFDD}" destId="{A58C8270-B740-4A66-99B0-F1A5561D3C23}" srcOrd="3" destOrd="0" presId="urn:microsoft.com/office/officeart/2005/8/layout/hList7"/>
    <dgm:cxn modelId="{4D068B24-A8E7-4C33-9C17-3145D8EDE936}" type="presParOf" srcId="{DC4CB4A0-8F40-4EC2-A77E-806D49F0A6C5}" destId="{FCDA77E0-1950-4E45-A003-7627A6124C33}" srcOrd="5" destOrd="0" presId="urn:microsoft.com/office/officeart/2005/8/layout/hList7"/>
    <dgm:cxn modelId="{AF9B66BF-7331-46DB-8536-01FD509BE60A}" type="presParOf" srcId="{DC4CB4A0-8F40-4EC2-A77E-806D49F0A6C5}" destId="{AB832762-097D-439F-A818-9C8353B4F93D}" srcOrd="6" destOrd="0" presId="urn:microsoft.com/office/officeart/2005/8/layout/hList7"/>
    <dgm:cxn modelId="{5F29348E-7FA6-4A10-913E-E76DFC9900A2}" type="presParOf" srcId="{AB832762-097D-439F-A818-9C8353B4F93D}" destId="{08C09116-F454-4E60-A718-9C0FDCADDC10}" srcOrd="0" destOrd="0" presId="urn:microsoft.com/office/officeart/2005/8/layout/hList7"/>
    <dgm:cxn modelId="{E6DD2247-A80A-40F4-9957-5A915DEE165B}" type="presParOf" srcId="{AB832762-097D-439F-A818-9C8353B4F93D}" destId="{45AEA547-F51D-4BAC-B92C-EF4968EE82E1}" srcOrd="1" destOrd="0" presId="urn:microsoft.com/office/officeart/2005/8/layout/hList7"/>
    <dgm:cxn modelId="{6FCB0A4D-E728-414C-A4FA-7A20EB34BC56}" type="presParOf" srcId="{AB832762-097D-439F-A818-9C8353B4F93D}" destId="{CC17197D-B2FB-4A7A-B5A0-5305563CBD57}" srcOrd="2" destOrd="0" presId="urn:microsoft.com/office/officeart/2005/8/layout/hList7"/>
    <dgm:cxn modelId="{FD63E289-E230-49B2-8C8E-C7FE37CB37CC}" type="presParOf" srcId="{AB832762-097D-439F-A818-9C8353B4F93D}" destId="{97E3FC94-3063-40D9-A4CE-A80B5132B4B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963410-C83D-4067-8437-02136C1F7830}"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DB98B895-288B-406A-90B9-277675BA2502}">
      <dgm:prSet/>
      <dgm:spPr>
        <a:solidFill>
          <a:srgbClr val="00205B"/>
        </a:solidFill>
      </dgm:spPr>
      <dgm:t>
        <a:bodyPr/>
        <a:lstStyle/>
        <a:p>
          <a:r>
            <a:rPr lang="en-US" dirty="0">
              <a:latin typeface="Obvia" panose="02000503040000020004" pitchFamily="50" charset="0"/>
            </a:rPr>
            <a:t>No running restarts from out of bounds</a:t>
          </a:r>
        </a:p>
      </dgm:t>
    </dgm:pt>
    <dgm:pt modelId="{1707B628-4AE9-4DE0-BB07-274D42D3B264}" type="parTrans" cxnId="{8D5F8ADC-5014-435E-9898-3B6A44E65B13}">
      <dgm:prSet/>
      <dgm:spPr/>
      <dgm:t>
        <a:bodyPr/>
        <a:lstStyle/>
        <a:p>
          <a:endParaRPr lang="en-US"/>
        </a:p>
      </dgm:t>
    </dgm:pt>
    <dgm:pt modelId="{225BA542-B740-4C9B-BABE-6DA3AAAC3990}" type="sibTrans" cxnId="{8D5F8ADC-5014-435E-9898-3B6A44E65B13}">
      <dgm:prSet/>
      <dgm:spPr/>
      <dgm:t>
        <a:bodyPr/>
        <a:lstStyle/>
        <a:p>
          <a:endParaRPr lang="en-US"/>
        </a:p>
      </dgm:t>
    </dgm:pt>
    <dgm:pt modelId="{39C4CCDB-661B-4406-983C-770D789B399B}">
      <dgm:prSet/>
      <dgm:spPr>
        <a:solidFill>
          <a:srgbClr val="00205B"/>
        </a:solidFill>
      </dgm:spPr>
      <dgm:t>
        <a:bodyPr/>
        <a:lstStyle/>
        <a:p>
          <a:r>
            <a:rPr lang="en-US" dirty="0">
              <a:latin typeface="Obvia" panose="02000503040000020004" pitchFamily="50" charset="0"/>
            </a:rPr>
            <a:t>Start 5 yards on the field when in front of the table area</a:t>
          </a:r>
        </a:p>
      </dgm:t>
    </dgm:pt>
    <dgm:pt modelId="{21EC6105-8C00-4FE6-BB17-659B326F203E}" type="parTrans" cxnId="{BF8822C4-608D-415A-81AE-C69B5A62D188}">
      <dgm:prSet/>
      <dgm:spPr/>
      <dgm:t>
        <a:bodyPr/>
        <a:lstStyle/>
        <a:p>
          <a:endParaRPr lang="en-US"/>
        </a:p>
      </dgm:t>
    </dgm:pt>
    <dgm:pt modelId="{4BFE41EE-9CE4-45D1-BA92-CEAB5E4E6F21}" type="sibTrans" cxnId="{BF8822C4-608D-415A-81AE-C69B5A62D188}">
      <dgm:prSet/>
      <dgm:spPr/>
      <dgm:t>
        <a:bodyPr/>
        <a:lstStyle/>
        <a:p>
          <a:endParaRPr lang="en-US"/>
        </a:p>
      </dgm:t>
    </dgm:pt>
    <dgm:pt modelId="{5185406A-046D-4E28-8324-6BC68DEFE809}">
      <dgm:prSet/>
      <dgm:spPr>
        <a:solidFill>
          <a:srgbClr val="00205B"/>
        </a:solidFill>
      </dgm:spPr>
      <dgm:t>
        <a:bodyPr/>
        <a:lstStyle/>
        <a:p>
          <a:r>
            <a:rPr lang="en-US" dirty="0">
              <a:latin typeface="Obvia" panose="02000503040000020004" pitchFamily="50" charset="0"/>
            </a:rPr>
            <a:t>Must give the goalie 5 seconds to return to their crease</a:t>
          </a:r>
        </a:p>
      </dgm:t>
    </dgm:pt>
    <dgm:pt modelId="{215550F7-4202-44BB-B960-27882C77E7D1}" type="parTrans" cxnId="{4E31DAAC-75BE-4800-9C8A-2826AD9CAE22}">
      <dgm:prSet/>
      <dgm:spPr/>
      <dgm:t>
        <a:bodyPr/>
        <a:lstStyle/>
        <a:p>
          <a:endParaRPr lang="en-US"/>
        </a:p>
      </dgm:t>
    </dgm:pt>
    <dgm:pt modelId="{0ACE714D-37D6-4F2E-B923-6D2774CDF0F8}" type="sibTrans" cxnId="{4E31DAAC-75BE-4800-9C8A-2826AD9CAE22}">
      <dgm:prSet/>
      <dgm:spPr/>
      <dgm:t>
        <a:bodyPr/>
        <a:lstStyle/>
        <a:p>
          <a:endParaRPr lang="en-US"/>
        </a:p>
      </dgm:t>
    </dgm:pt>
    <dgm:pt modelId="{9D4E995A-F660-4153-95ED-C9CC4FBF9084}">
      <dgm:prSet/>
      <dgm:spPr>
        <a:solidFill>
          <a:srgbClr val="00205B"/>
        </a:solidFill>
      </dgm:spPr>
      <dgm:t>
        <a:bodyPr/>
        <a:lstStyle/>
        <a:p>
          <a:r>
            <a:rPr lang="en-US" dirty="0">
              <a:latin typeface="Obvia" panose="02000503040000020004" pitchFamily="50" charset="0"/>
            </a:rPr>
            <a:t>Offensive players must be more than 5 yards from the ball carrier</a:t>
          </a:r>
        </a:p>
      </dgm:t>
    </dgm:pt>
    <dgm:pt modelId="{C57D87BB-5619-42D7-857C-B3FC7476458F}" type="parTrans" cxnId="{D8EC2EBC-14CC-45F7-86C9-C1DACB3E1B60}">
      <dgm:prSet/>
      <dgm:spPr/>
      <dgm:t>
        <a:bodyPr/>
        <a:lstStyle/>
        <a:p>
          <a:endParaRPr lang="en-US"/>
        </a:p>
      </dgm:t>
    </dgm:pt>
    <dgm:pt modelId="{C00C5A2E-D794-49D2-9BFA-9CB27D2954B0}" type="sibTrans" cxnId="{D8EC2EBC-14CC-45F7-86C9-C1DACB3E1B60}">
      <dgm:prSet/>
      <dgm:spPr/>
      <dgm:t>
        <a:bodyPr/>
        <a:lstStyle/>
        <a:p>
          <a:endParaRPr lang="en-US"/>
        </a:p>
      </dgm:t>
    </dgm:pt>
    <dgm:pt modelId="{4524DF55-8701-4CA2-868F-F2DD088B98AA}">
      <dgm:prSet/>
      <dgm:spPr>
        <a:solidFill>
          <a:srgbClr val="00205B"/>
        </a:solidFill>
      </dgm:spPr>
      <dgm:t>
        <a:bodyPr/>
        <a:lstStyle/>
        <a:p>
          <a:r>
            <a:rPr lang="en-US" dirty="0">
              <a:latin typeface="Obvia" panose="02000503040000020004" pitchFamily="50" charset="0"/>
            </a:rPr>
            <a:t>Defensive players do not need to be more than 5 yards away, but..</a:t>
          </a:r>
        </a:p>
      </dgm:t>
    </dgm:pt>
    <dgm:pt modelId="{61B53EFD-E8A3-4A55-9445-945FAB9B3E51}" type="parTrans" cxnId="{52839502-11C9-4F2B-AABE-B2273555ADDA}">
      <dgm:prSet/>
      <dgm:spPr/>
      <dgm:t>
        <a:bodyPr/>
        <a:lstStyle/>
        <a:p>
          <a:endParaRPr lang="en-US"/>
        </a:p>
      </dgm:t>
    </dgm:pt>
    <dgm:pt modelId="{375D0756-DA97-4482-A4F3-FCF6A51E7A32}" type="sibTrans" cxnId="{52839502-11C9-4F2B-AABE-B2273555ADDA}">
      <dgm:prSet/>
      <dgm:spPr/>
      <dgm:t>
        <a:bodyPr/>
        <a:lstStyle/>
        <a:p>
          <a:endParaRPr lang="en-US"/>
        </a:p>
      </dgm:t>
    </dgm:pt>
    <dgm:pt modelId="{F0109D45-C853-4EEF-A480-8BC1BE511F91}">
      <dgm:prSet/>
      <dgm:spPr>
        <a:solidFill>
          <a:srgbClr val="00205B"/>
        </a:solidFill>
      </dgm:spPr>
      <dgm:t>
        <a:bodyPr/>
        <a:lstStyle/>
        <a:p>
          <a:r>
            <a:rPr lang="en-US" dirty="0">
              <a:latin typeface="Obvia" panose="02000503040000020004" pitchFamily="50" charset="0"/>
            </a:rPr>
            <a:t>Can be penalized if they do not create a 5-yard separation</a:t>
          </a:r>
        </a:p>
      </dgm:t>
    </dgm:pt>
    <dgm:pt modelId="{FD5105CB-D2BE-4CD1-A480-5923C9A8E445}" type="parTrans" cxnId="{F838F9CC-228B-4174-B729-4F77BC39C6C1}">
      <dgm:prSet/>
      <dgm:spPr/>
      <dgm:t>
        <a:bodyPr/>
        <a:lstStyle/>
        <a:p>
          <a:endParaRPr lang="en-US"/>
        </a:p>
      </dgm:t>
    </dgm:pt>
    <dgm:pt modelId="{B3BF7531-FA4A-40DE-A19B-861FDAD0EA00}" type="sibTrans" cxnId="{F838F9CC-228B-4174-B729-4F77BC39C6C1}">
      <dgm:prSet/>
      <dgm:spPr/>
      <dgm:t>
        <a:bodyPr/>
        <a:lstStyle/>
        <a:p>
          <a:endParaRPr lang="en-US"/>
        </a:p>
      </dgm:t>
    </dgm:pt>
    <dgm:pt modelId="{27BAB88A-1B74-40C6-B104-5285F9B06674}">
      <dgm:prSet/>
      <dgm:spPr>
        <a:solidFill>
          <a:srgbClr val="00205B"/>
        </a:solidFill>
      </dgm:spPr>
      <dgm:t>
        <a:bodyPr/>
        <a:lstStyle/>
        <a:p>
          <a:r>
            <a:rPr lang="en-US" dirty="0">
              <a:latin typeface="Obvia" panose="02000503040000020004" pitchFamily="50" charset="0"/>
            </a:rPr>
            <a:t>Timeouts along endline start inside box</a:t>
          </a:r>
        </a:p>
      </dgm:t>
    </dgm:pt>
    <dgm:pt modelId="{0B7E2338-DCEE-4DF9-AD00-716DCDFC561C}" type="parTrans" cxnId="{79250AFA-B03F-41FC-9F7D-1F821CB63A5B}">
      <dgm:prSet/>
      <dgm:spPr/>
      <dgm:t>
        <a:bodyPr/>
        <a:lstStyle/>
        <a:p>
          <a:endParaRPr lang="en-US"/>
        </a:p>
      </dgm:t>
    </dgm:pt>
    <dgm:pt modelId="{0D2C9D8E-FDC9-41CE-937E-A08B928B4CC1}" type="sibTrans" cxnId="{79250AFA-B03F-41FC-9F7D-1F821CB63A5B}">
      <dgm:prSet/>
      <dgm:spPr/>
      <dgm:t>
        <a:bodyPr/>
        <a:lstStyle/>
        <a:p>
          <a:endParaRPr lang="en-US"/>
        </a:p>
      </dgm:t>
    </dgm:pt>
    <dgm:pt modelId="{D0E5C7BF-41CE-4B4E-AE7E-DF75F042C7B6}" type="pres">
      <dgm:prSet presAssocID="{67963410-C83D-4067-8437-02136C1F7830}" presName="Name0" presStyleCnt="0">
        <dgm:presLayoutVars>
          <dgm:chMax val="7"/>
          <dgm:chPref val="7"/>
          <dgm:dir/>
        </dgm:presLayoutVars>
      </dgm:prSet>
      <dgm:spPr/>
    </dgm:pt>
    <dgm:pt modelId="{9CF7BAD5-ADA5-4C62-BA37-72C9FECC33FF}" type="pres">
      <dgm:prSet presAssocID="{67963410-C83D-4067-8437-02136C1F7830}" presName="Name1" presStyleCnt="0"/>
      <dgm:spPr/>
    </dgm:pt>
    <dgm:pt modelId="{2CA26AF0-1E0A-484F-8622-AEB4D5772D55}" type="pres">
      <dgm:prSet presAssocID="{67963410-C83D-4067-8437-02136C1F7830}" presName="cycle" presStyleCnt="0"/>
      <dgm:spPr/>
    </dgm:pt>
    <dgm:pt modelId="{523AB2C1-AA62-466E-82E2-F9D334BDE67C}" type="pres">
      <dgm:prSet presAssocID="{67963410-C83D-4067-8437-02136C1F7830}" presName="srcNode" presStyleLbl="node1" presStyleIdx="0" presStyleCnt="7"/>
      <dgm:spPr/>
    </dgm:pt>
    <dgm:pt modelId="{F3C732ED-CECF-41B3-B9A1-C629C5618D9F}" type="pres">
      <dgm:prSet presAssocID="{67963410-C83D-4067-8437-02136C1F7830}" presName="conn" presStyleLbl="parChTrans1D2" presStyleIdx="0" presStyleCnt="1"/>
      <dgm:spPr/>
    </dgm:pt>
    <dgm:pt modelId="{AF246115-E9B7-4D4A-B9A4-B63860D8D40F}" type="pres">
      <dgm:prSet presAssocID="{67963410-C83D-4067-8437-02136C1F7830}" presName="extraNode" presStyleLbl="node1" presStyleIdx="0" presStyleCnt="7"/>
      <dgm:spPr/>
    </dgm:pt>
    <dgm:pt modelId="{6ADA8EF9-2C8F-4FDE-B1B3-93A7949F2BAB}" type="pres">
      <dgm:prSet presAssocID="{67963410-C83D-4067-8437-02136C1F7830}" presName="dstNode" presStyleLbl="node1" presStyleIdx="0" presStyleCnt="7"/>
      <dgm:spPr/>
    </dgm:pt>
    <dgm:pt modelId="{C55437C8-A170-451E-A4BD-8E7FD023D856}" type="pres">
      <dgm:prSet presAssocID="{DB98B895-288B-406A-90B9-277675BA2502}" presName="text_1" presStyleLbl="node1" presStyleIdx="0" presStyleCnt="7">
        <dgm:presLayoutVars>
          <dgm:bulletEnabled val="1"/>
        </dgm:presLayoutVars>
      </dgm:prSet>
      <dgm:spPr/>
    </dgm:pt>
    <dgm:pt modelId="{AE68E2E7-251C-49B9-A90C-24BE7FC5E7BF}" type="pres">
      <dgm:prSet presAssocID="{DB98B895-288B-406A-90B9-277675BA2502}" presName="accent_1" presStyleCnt="0"/>
      <dgm:spPr/>
    </dgm:pt>
    <dgm:pt modelId="{ED228AB9-5C59-4474-A702-5E7992EC3F9B}" type="pres">
      <dgm:prSet presAssocID="{DB98B895-288B-406A-90B9-277675BA2502}" presName="accentRepeatNode" presStyleLbl="solidFgAcc1" presStyleIdx="0" presStyleCnt="7"/>
      <dgm:spPr/>
    </dgm:pt>
    <dgm:pt modelId="{FACEA46B-2CE3-41B4-A7A1-D0EFD17D8A1D}" type="pres">
      <dgm:prSet presAssocID="{39C4CCDB-661B-4406-983C-770D789B399B}" presName="text_2" presStyleLbl="node1" presStyleIdx="1" presStyleCnt="7">
        <dgm:presLayoutVars>
          <dgm:bulletEnabled val="1"/>
        </dgm:presLayoutVars>
      </dgm:prSet>
      <dgm:spPr/>
    </dgm:pt>
    <dgm:pt modelId="{81660B66-3BBC-4FAA-B898-87E8F94BBEDE}" type="pres">
      <dgm:prSet presAssocID="{39C4CCDB-661B-4406-983C-770D789B399B}" presName="accent_2" presStyleCnt="0"/>
      <dgm:spPr/>
    </dgm:pt>
    <dgm:pt modelId="{3732BF76-80E8-4ABC-9D60-0E37428A65EB}" type="pres">
      <dgm:prSet presAssocID="{39C4CCDB-661B-4406-983C-770D789B399B}" presName="accentRepeatNode" presStyleLbl="solidFgAcc1" presStyleIdx="1" presStyleCnt="7"/>
      <dgm:spPr/>
    </dgm:pt>
    <dgm:pt modelId="{49EDD3A2-2E88-4DC5-B708-9AABD40A84A7}" type="pres">
      <dgm:prSet presAssocID="{5185406A-046D-4E28-8324-6BC68DEFE809}" presName="text_3" presStyleLbl="node1" presStyleIdx="2" presStyleCnt="7">
        <dgm:presLayoutVars>
          <dgm:bulletEnabled val="1"/>
        </dgm:presLayoutVars>
      </dgm:prSet>
      <dgm:spPr/>
    </dgm:pt>
    <dgm:pt modelId="{9B5D4D64-FA16-4CE8-A85C-ACC80C17EE63}" type="pres">
      <dgm:prSet presAssocID="{5185406A-046D-4E28-8324-6BC68DEFE809}" presName="accent_3" presStyleCnt="0"/>
      <dgm:spPr/>
    </dgm:pt>
    <dgm:pt modelId="{EA9E68C6-DD00-4009-8EB3-0D531D2028EF}" type="pres">
      <dgm:prSet presAssocID="{5185406A-046D-4E28-8324-6BC68DEFE809}" presName="accentRepeatNode" presStyleLbl="solidFgAcc1" presStyleIdx="2" presStyleCnt="7"/>
      <dgm:spPr/>
    </dgm:pt>
    <dgm:pt modelId="{D4D857C8-D080-4F83-A77F-E220B2D06020}" type="pres">
      <dgm:prSet presAssocID="{9D4E995A-F660-4153-95ED-C9CC4FBF9084}" presName="text_4" presStyleLbl="node1" presStyleIdx="3" presStyleCnt="7">
        <dgm:presLayoutVars>
          <dgm:bulletEnabled val="1"/>
        </dgm:presLayoutVars>
      </dgm:prSet>
      <dgm:spPr/>
    </dgm:pt>
    <dgm:pt modelId="{8FC81F37-D137-482C-9337-801C60921E56}" type="pres">
      <dgm:prSet presAssocID="{9D4E995A-F660-4153-95ED-C9CC4FBF9084}" presName="accent_4" presStyleCnt="0"/>
      <dgm:spPr/>
    </dgm:pt>
    <dgm:pt modelId="{94CD162D-E417-4CB8-9E88-18E91068C270}" type="pres">
      <dgm:prSet presAssocID="{9D4E995A-F660-4153-95ED-C9CC4FBF9084}" presName="accentRepeatNode" presStyleLbl="solidFgAcc1" presStyleIdx="3" presStyleCnt="7"/>
      <dgm:spPr/>
    </dgm:pt>
    <dgm:pt modelId="{52766E42-0BA6-46C6-BD6C-6843BBD2EFB4}" type="pres">
      <dgm:prSet presAssocID="{4524DF55-8701-4CA2-868F-F2DD088B98AA}" presName="text_5" presStyleLbl="node1" presStyleIdx="4" presStyleCnt="7">
        <dgm:presLayoutVars>
          <dgm:bulletEnabled val="1"/>
        </dgm:presLayoutVars>
      </dgm:prSet>
      <dgm:spPr/>
    </dgm:pt>
    <dgm:pt modelId="{ED6181DD-FAE6-4FAC-B80A-342764C5E4EE}" type="pres">
      <dgm:prSet presAssocID="{4524DF55-8701-4CA2-868F-F2DD088B98AA}" presName="accent_5" presStyleCnt="0"/>
      <dgm:spPr/>
    </dgm:pt>
    <dgm:pt modelId="{3854BA9D-4D66-4E91-8DD4-E628F95DC0E7}" type="pres">
      <dgm:prSet presAssocID="{4524DF55-8701-4CA2-868F-F2DD088B98AA}" presName="accentRepeatNode" presStyleLbl="solidFgAcc1" presStyleIdx="4" presStyleCnt="7"/>
      <dgm:spPr/>
    </dgm:pt>
    <dgm:pt modelId="{8BF1EC8D-3A8B-4D1C-8A1F-4E7E87C3494C}" type="pres">
      <dgm:prSet presAssocID="{F0109D45-C853-4EEF-A480-8BC1BE511F91}" presName="text_6" presStyleLbl="node1" presStyleIdx="5" presStyleCnt="7">
        <dgm:presLayoutVars>
          <dgm:bulletEnabled val="1"/>
        </dgm:presLayoutVars>
      </dgm:prSet>
      <dgm:spPr/>
    </dgm:pt>
    <dgm:pt modelId="{E9ED7019-B817-490B-9D12-47463EEA8960}" type="pres">
      <dgm:prSet presAssocID="{F0109D45-C853-4EEF-A480-8BC1BE511F91}" presName="accent_6" presStyleCnt="0"/>
      <dgm:spPr/>
    </dgm:pt>
    <dgm:pt modelId="{371D0089-6CE1-460D-AD36-097EB036A8CB}" type="pres">
      <dgm:prSet presAssocID="{F0109D45-C853-4EEF-A480-8BC1BE511F91}" presName="accentRepeatNode" presStyleLbl="solidFgAcc1" presStyleIdx="5" presStyleCnt="7"/>
      <dgm:spPr/>
    </dgm:pt>
    <dgm:pt modelId="{C60A9082-8358-42B4-BA9B-C85993B8622F}" type="pres">
      <dgm:prSet presAssocID="{27BAB88A-1B74-40C6-B104-5285F9B06674}" presName="text_7" presStyleLbl="node1" presStyleIdx="6" presStyleCnt="7">
        <dgm:presLayoutVars>
          <dgm:bulletEnabled val="1"/>
        </dgm:presLayoutVars>
      </dgm:prSet>
      <dgm:spPr/>
    </dgm:pt>
    <dgm:pt modelId="{EC8D5FAC-2BE3-4689-BC59-D9B3CCF945C2}" type="pres">
      <dgm:prSet presAssocID="{27BAB88A-1B74-40C6-B104-5285F9B06674}" presName="accent_7" presStyleCnt="0"/>
      <dgm:spPr/>
    </dgm:pt>
    <dgm:pt modelId="{3EF0AD7C-7467-4A70-B813-8EA438DC292E}" type="pres">
      <dgm:prSet presAssocID="{27BAB88A-1B74-40C6-B104-5285F9B06674}" presName="accentRepeatNode" presStyleLbl="solidFgAcc1" presStyleIdx="6" presStyleCnt="7"/>
      <dgm:spPr/>
    </dgm:pt>
  </dgm:ptLst>
  <dgm:cxnLst>
    <dgm:cxn modelId="{52839502-11C9-4F2B-AABE-B2273555ADDA}" srcId="{67963410-C83D-4067-8437-02136C1F7830}" destId="{4524DF55-8701-4CA2-868F-F2DD088B98AA}" srcOrd="4" destOrd="0" parTransId="{61B53EFD-E8A3-4A55-9445-945FAB9B3E51}" sibTransId="{375D0756-DA97-4482-A4F3-FCF6A51E7A32}"/>
    <dgm:cxn modelId="{3C283A07-4E51-4B5F-86F4-75B1242C9526}" type="presOf" srcId="{4524DF55-8701-4CA2-868F-F2DD088B98AA}" destId="{52766E42-0BA6-46C6-BD6C-6843BBD2EFB4}" srcOrd="0" destOrd="0" presId="urn:microsoft.com/office/officeart/2008/layout/VerticalCurvedList"/>
    <dgm:cxn modelId="{B1105F1E-CAB3-434A-B488-85993A15BD94}" type="presOf" srcId="{5185406A-046D-4E28-8324-6BC68DEFE809}" destId="{49EDD3A2-2E88-4DC5-B708-9AABD40A84A7}" srcOrd="0" destOrd="0" presId="urn:microsoft.com/office/officeart/2008/layout/VerticalCurvedList"/>
    <dgm:cxn modelId="{014D4D2D-E5BC-4DA0-90E2-481E4D75B393}" type="presOf" srcId="{39C4CCDB-661B-4406-983C-770D789B399B}" destId="{FACEA46B-2CE3-41B4-A7A1-D0EFD17D8A1D}" srcOrd="0" destOrd="0" presId="urn:microsoft.com/office/officeart/2008/layout/VerticalCurvedList"/>
    <dgm:cxn modelId="{7A3F37A7-15EB-46C9-ACE8-82EEEDFC7051}" type="presOf" srcId="{225BA542-B740-4C9B-BABE-6DA3AAAC3990}" destId="{F3C732ED-CECF-41B3-B9A1-C629C5618D9F}" srcOrd="0" destOrd="0" presId="urn:microsoft.com/office/officeart/2008/layout/VerticalCurvedList"/>
    <dgm:cxn modelId="{4E31DAAC-75BE-4800-9C8A-2826AD9CAE22}" srcId="{67963410-C83D-4067-8437-02136C1F7830}" destId="{5185406A-046D-4E28-8324-6BC68DEFE809}" srcOrd="2" destOrd="0" parTransId="{215550F7-4202-44BB-B960-27882C77E7D1}" sibTransId="{0ACE714D-37D6-4F2E-B923-6D2774CDF0F8}"/>
    <dgm:cxn modelId="{6E391BB0-F757-461A-818F-59E6AE4C8F4E}" type="presOf" srcId="{67963410-C83D-4067-8437-02136C1F7830}" destId="{D0E5C7BF-41CE-4B4E-AE7E-DF75F042C7B6}" srcOrd="0" destOrd="0" presId="urn:microsoft.com/office/officeart/2008/layout/VerticalCurvedList"/>
    <dgm:cxn modelId="{CBD443B5-49AF-408D-8F1F-0436EAC951B3}" type="presOf" srcId="{9D4E995A-F660-4153-95ED-C9CC4FBF9084}" destId="{D4D857C8-D080-4F83-A77F-E220B2D06020}" srcOrd="0" destOrd="0" presId="urn:microsoft.com/office/officeart/2008/layout/VerticalCurvedList"/>
    <dgm:cxn modelId="{D8EC2EBC-14CC-45F7-86C9-C1DACB3E1B60}" srcId="{67963410-C83D-4067-8437-02136C1F7830}" destId="{9D4E995A-F660-4153-95ED-C9CC4FBF9084}" srcOrd="3" destOrd="0" parTransId="{C57D87BB-5619-42D7-857C-B3FC7476458F}" sibTransId="{C00C5A2E-D794-49D2-9BFA-9CB27D2954B0}"/>
    <dgm:cxn modelId="{BF8822C4-608D-415A-81AE-C69B5A62D188}" srcId="{67963410-C83D-4067-8437-02136C1F7830}" destId="{39C4CCDB-661B-4406-983C-770D789B399B}" srcOrd="1" destOrd="0" parTransId="{21EC6105-8C00-4FE6-BB17-659B326F203E}" sibTransId="{4BFE41EE-9CE4-45D1-BA92-CEAB5E4E6F21}"/>
    <dgm:cxn modelId="{F838F9CC-228B-4174-B729-4F77BC39C6C1}" srcId="{67963410-C83D-4067-8437-02136C1F7830}" destId="{F0109D45-C853-4EEF-A480-8BC1BE511F91}" srcOrd="5" destOrd="0" parTransId="{FD5105CB-D2BE-4CD1-A480-5923C9A8E445}" sibTransId="{B3BF7531-FA4A-40DE-A19B-861FDAD0EA00}"/>
    <dgm:cxn modelId="{8F54B0CD-18B5-441B-9022-6300223C5C39}" type="presOf" srcId="{27BAB88A-1B74-40C6-B104-5285F9B06674}" destId="{C60A9082-8358-42B4-BA9B-C85993B8622F}" srcOrd="0" destOrd="0" presId="urn:microsoft.com/office/officeart/2008/layout/VerticalCurvedList"/>
    <dgm:cxn modelId="{5B7A83D0-73DB-4FF1-BA18-AF6B97F3A097}" type="presOf" srcId="{F0109D45-C853-4EEF-A480-8BC1BE511F91}" destId="{8BF1EC8D-3A8B-4D1C-8A1F-4E7E87C3494C}" srcOrd="0" destOrd="0" presId="urn:microsoft.com/office/officeart/2008/layout/VerticalCurvedList"/>
    <dgm:cxn modelId="{8D5F8ADC-5014-435E-9898-3B6A44E65B13}" srcId="{67963410-C83D-4067-8437-02136C1F7830}" destId="{DB98B895-288B-406A-90B9-277675BA2502}" srcOrd="0" destOrd="0" parTransId="{1707B628-4AE9-4DE0-BB07-274D42D3B264}" sibTransId="{225BA542-B740-4C9B-BABE-6DA3AAAC3990}"/>
    <dgm:cxn modelId="{97F5A4EF-C1D9-4E7D-92A2-F5EF46EA2EFE}" type="presOf" srcId="{DB98B895-288B-406A-90B9-277675BA2502}" destId="{C55437C8-A170-451E-A4BD-8E7FD023D856}" srcOrd="0" destOrd="0" presId="urn:microsoft.com/office/officeart/2008/layout/VerticalCurvedList"/>
    <dgm:cxn modelId="{79250AFA-B03F-41FC-9F7D-1F821CB63A5B}" srcId="{67963410-C83D-4067-8437-02136C1F7830}" destId="{27BAB88A-1B74-40C6-B104-5285F9B06674}" srcOrd="6" destOrd="0" parTransId="{0B7E2338-DCEE-4DF9-AD00-716DCDFC561C}" sibTransId="{0D2C9D8E-FDC9-41CE-937E-A08B928B4CC1}"/>
    <dgm:cxn modelId="{E4BE19EE-B99B-456C-ABBD-E4C5F10DFE40}" type="presParOf" srcId="{D0E5C7BF-41CE-4B4E-AE7E-DF75F042C7B6}" destId="{9CF7BAD5-ADA5-4C62-BA37-72C9FECC33FF}" srcOrd="0" destOrd="0" presId="urn:microsoft.com/office/officeart/2008/layout/VerticalCurvedList"/>
    <dgm:cxn modelId="{C58824C6-B4B0-44A7-BBA7-294D7C3EA956}" type="presParOf" srcId="{9CF7BAD5-ADA5-4C62-BA37-72C9FECC33FF}" destId="{2CA26AF0-1E0A-484F-8622-AEB4D5772D55}" srcOrd="0" destOrd="0" presId="urn:microsoft.com/office/officeart/2008/layout/VerticalCurvedList"/>
    <dgm:cxn modelId="{393230E4-4B23-4D64-AE4B-6F184BC89399}" type="presParOf" srcId="{2CA26AF0-1E0A-484F-8622-AEB4D5772D55}" destId="{523AB2C1-AA62-466E-82E2-F9D334BDE67C}" srcOrd="0" destOrd="0" presId="urn:microsoft.com/office/officeart/2008/layout/VerticalCurvedList"/>
    <dgm:cxn modelId="{9528A3AD-E85A-4CDA-A348-09A74B7096E6}" type="presParOf" srcId="{2CA26AF0-1E0A-484F-8622-AEB4D5772D55}" destId="{F3C732ED-CECF-41B3-B9A1-C629C5618D9F}" srcOrd="1" destOrd="0" presId="urn:microsoft.com/office/officeart/2008/layout/VerticalCurvedList"/>
    <dgm:cxn modelId="{8DB89EE5-3D22-4635-8D9B-54D89CFBC772}" type="presParOf" srcId="{2CA26AF0-1E0A-484F-8622-AEB4D5772D55}" destId="{AF246115-E9B7-4D4A-B9A4-B63860D8D40F}" srcOrd="2" destOrd="0" presId="urn:microsoft.com/office/officeart/2008/layout/VerticalCurvedList"/>
    <dgm:cxn modelId="{55789FE4-62BE-403A-96F9-C0AEA8DFFACA}" type="presParOf" srcId="{2CA26AF0-1E0A-484F-8622-AEB4D5772D55}" destId="{6ADA8EF9-2C8F-4FDE-B1B3-93A7949F2BAB}" srcOrd="3" destOrd="0" presId="urn:microsoft.com/office/officeart/2008/layout/VerticalCurvedList"/>
    <dgm:cxn modelId="{18B688BB-8F9B-4B8C-B85D-9E23F89391A3}" type="presParOf" srcId="{9CF7BAD5-ADA5-4C62-BA37-72C9FECC33FF}" destId="{C55437C8-A170-451E-A4BD-8E7FD023D856}" srcOrd="1" destOrd="0" presId="urn:microsoft.com/office/officeart/2008/layout/VerticalCurvedList"/>
    <dgm:cxn modelId="{22677513-945C-44D8-9F9F-360ED5805C32}" type="presParOf" srcId="{9CF7BAD5-ADA5-4C62-BA37-72C9FECC33FF}" destId="{AE68E2E7-251C-49B9-A90C-24BE7FC5E7BF}" srcOrd="2" destOrd="0" presId="urn:microsoft.com/office/officeart/2008/layout/VerticalCurvedList"/>
    <dgm:cxn modelId="{F44CB3E5-E406-4CFB-8F3E-E4A99D150433}" type="presParOf" srcId="{AE68E2E7-251C-49B9-A90C-24BE7FC5E7BF}" destId="{ED228AB9-5C59-4474-A702-5E7992EC3F9B}" srcOrd="0" destOrd="0" presId="urn:microsoft.com/office/officeart/2008/layout/VerticalCurvedList"/>
    <dgm:cxn modelId="{602E79B9-02D7-4633-B476-11BEF5556CEA}" type="presParOf" srcId="{9CF7BAD5-ADA5-4C62-BA37-72C9FECC33FF}" destId="{FACEA46B-2CE3-41B4-A7A1-D0EFD17D8A1D}" srcOrd="3" destOrd="0" presId="urn:microsoft.com/office/officeart/2008/layout/VerticalCurvedList"/>
    <dgm:cxn modelId="{E1482A36-20B2-4E28-B92D-DBE375F744C2}" type="presParOf" srcId="{9CF7BAD5-ADA5-4C62-BA37-72C9FECC33FF}" destId="{81660B66-3BBC-4FAA-B898-87E8F94BBEDE}" srcOrd="4" destOrd="0" presId="urn:microsoft.com/office/officeart/2008/layout/VerticalCurvedList"/>
    <dgm:cxn modelId="{B6B20A2E-06F1-4A61-A91D-66DAD575276A}" type="presParOf" srcId="{81660B66-3BBC-4FAA-B898-87E8F94BBEDE}" destId="{3732BF76-80E8-4ABC-9D60-0E37428A65EB}" srcOrd="0" destOrd="0" presId="urn:microsoft.com/office/officeart/2008/layout/VerticalCurvedList"/>
    <dgm:cxn modelId="{9FAD2B11-1C05-4DA3-B641-F45623856597}" type="presParOf" srcId="{9CF7BAD5-ADA5-4C62-BA37-72C9FECC33FF}" destId="{49EDD3A2-2E88-4DC5-B708-9AABD40A84A7}" srcOrd="5" destOrd="0" presId="urn:microsoft.com/office/officeart/2008/layout/VerticalCurvedList"/>
    <dgm:cxn modelId="{F6BF35B0-2C0A-4BBF-998B-E73DE9F58B2F}" type="presParOf" srcId="{9CF7BAD5-ADA5-4C62-BA37-72C9FECC33FF}" destId="{9B5D4D64-FA16-4CE8-A85C-ACC80C17EE63}" srcOrd="6" destOrd="0" presId="urn:microsoft.com/office/officeart/2008/layout/VerticalCurvedList"/>
    <dgm:cxn modelId="{290E8197-4662-4F37-B672-4F5D690CAF48}" type="presParOf" srcId="{9B5D4D64-FA16-4CE8-A85C-ACC80C17EE63}" destId="{EA9E68C6-DD00-4009-8EB3-0D531D2028EF}" srcOrd="0" destOrd="0" presId="urn:microsoft.com/office/officeart/2008/layout/VerticalCurvedList"/>
    <dgm:cxn modelId="{0EF514AF-4A6E-438A-8740-BF257BDD6467}" type="presParOf" srcId="{9CF7BAD5-ADA5-4C62-BA37-72C9FECC33FF}" destId="{D4D857C8-D080-4F83-A77F-E220B2D06020}" srcOrd="7" destOrd="0" presId="urn:microsoft.com/office/officeart/2008/layout/VerticalCurvedList"/>
    <dgm:cxn modelId="{FCF8223B-446E-41D9-B15F-0CA22244E9FA}" type="presParOf" srcId="{9CF7BAD5-ADA5-4C62-BA37-72C9FECC33FF}" destId="{8FC81F37-D137-482C-9337-801C60921E56}" srcOrd="8" destOrd="0" presId="urn:microsoft.com/office/officeart/2008/layout/VerticalCurvedList"/>
    <dgm:cxn modelId="{EEBD6EDA-32B0-4AF7-BDE7-50E6ABBF95C8}" type="presParOf" srcId="{8FC81F37-D137-482C-9337-801C60921E56}" destId="{94CD162D-E417-4CB8-9E88-18E91068C270}" srcOrd="0" destOrd="0" presId="urn:microsoft.com/office/officeart/2008/layout/VerticalCurvedList"/>
    <dgm:cxn modelId="{A4CAB565-33CF-406D-AAB4-259D4D2032ED}" type="presParOf" srcId="{9CF7BAD5-ADA5-4C62-BA37-72C9FECC33FF}" destId="{52766E42-0BA6-46C6-BD6C-6843BBD2EFB4}" srcOrd="9" destOrd="0" presId="urn:microsoft.com/office/officeart/2008/layout/VerticalCurvedList"/>
    <dgm:cxn modelId="{E20EA2DC-3A42-4E0A-8857-D172B3E5626A}" type="presParOf" srcId="{9CF7BAD5-ADA5-4C62-BA37-72C9FECC33FF}" destId="{ED6181DD-FAE6-4FAC-B80A-342764C5E4EE}" srcOrd="10" destOrd="0" presId="urn:microsoft.com/office/officeart/2008/layout/VerticalCurvedList"/>
    <dgm:cxn modelId="{8530246E-41B2-41D7-A77A-9514DEDBD147}" type="presParOf" srcId="{ED6181DD-FAE6-4FAC-B80A-342764C5E4EE}" destId="{3854BA9D-4D66-4E91-8DD4-E628F95DC0E7}" srcOrd="0" destOrd="0" presId="urn:microsoft.com/office/officeart/2008/layout/VerticalCurvedList"/>
    <dgm:cxn modelId="{F9E8C9B4-9D9C-4FC2-B18D-8EF2CBF341E9}" type="presParOf" srcId="{9CF7BAD5-ADA5-4C62-BA37-72C9FECC33FF}" destId="{8BF1EC8D-3A8B-4D1C-8A1F-4E7E87C3494C}" srcOrd="11" destOrd="0" presId="urn:microsoft.com/office/officeart/2008/layout/VerticalCurvedList"/>
    <dgm:cxn modelId="{62FF778F-03DE-42AE-82F1-8E1E3F077365}" type="presParOf" srcId="{9CF7BAD5-ADA5-4C62-BA37-72C9FECC33FF}" destId="{E9ED7019-B817-490B-9D12-47463EEA8960}" srcOrd="12" destOrd="0" presId="urn:microsoft.com/office/officeart/2008/layout/VerticalCurvedList"/>
    <dgm:cxn modelId="{822B0EDD-5904-4442-8DDA-55B881BE14CC}" type="presParOf" srcId="{E9ED7019-B817-490B-9D12-47463EEA8960}" destId="{371D0089-6CE1-460D-AD36-097EB036A8CB}" srcOrd="0" destOrd="0" presId="urn:microsoft.com/office/officeart/2008/layout/VerticalCurvedList"/>
    <dgm:cxn modelId="{D4BE9616-EFF2-473C-8B93-F3034A927B25}" type="presParOf" srcId="{9CF7BAD5-ADA5-4C62-BA37-72C9FECC33FF}" destId="{C60A9082-8358-42B4-BA9B-C85993B8622F}" srcOrd="13" destOrd="0" presId="urn:microsoft.com/office/officeart/2008/layout/VerticalCurvedList"/>
    <dgm:cxn modelId="{0DE3B7D1-F233-4A16-AB34-1EFFDA94B63C}" type="presParOf" srcId="{9CF7BAD5-ADA5-4C62-BA37-72C9FECC33FF}" destId="{EC8D5FAC-2BE3-4689-BC59-D9B3CCF945C2}" srcOrd="14" destOrd="0" presId="urn:microsoft.com/office/officeart/2008/layout/VerticalCurvedList"/>
    <dgm:cxn modelId="{45AC079B-7CAC-4DCA-891C-34B8FE9FF234}" type="presParOf" srcId="{EC8D5FAC-2BE3-4689-BC59-D9B3CCF945C2}" destId="{3EF0AD7C-7467-4A70-B813-8EA438DC29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963410-C83D-4067-8437-02136C1F7830}"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DB98B895-288B-406A-90B9-277675BA2502}">
      <dgm:prSet/>
      <dgm:spPr>
        <a:solidFill>
          <a:schemeClr val="bg1"/>
        </a:solidFill>
        <a:ln w="3175"/>
      </dgm:spPr>
      <dgm:t>
        <a:bodyPr/>
        <a:lstStyle/>
        <a:p>
          <a:r>
            <a:rPr lang="en-US" dirty="0">
              <a:solidFill>
                <a:srgbClr val="00205B"/>
              </a:solidFill>
              <a:latin typeface="Obvia" panose="02000503040000020004" pitchFamily="50" charset="0"/>
            </a:rPr>
            <a:t>Quick restarts allowed from in-bounds</a:t>
          </a:r>
        </a:p>
      </dgm:t>
    </dgm:pt>
    <dgm:pt modelId="{1707B628-4AE9-4DE0-BB07-274D42D3B264}" type="parTrans" cxnId="{8D5F8ADC-5014-435E-9898-3B6A44E65B13}">
      <dgm:prSet/>
      <dgm:spPr/>
      <dgm:t>
        <a:bodyPr/>
        <a:lstStyle/>
        <a:p>
          <a:endParaRPr lang="en-US"/>
        </a:p>
      </dgm:t>
    </dgm:pt>
    <dgm:pt modelId="{225BA542-B740-4C9B-BABE-6DA3AAAC3990}" type="sibTrans" cxnId="{8D5F8ADC-5014-435E-9898-3B6A44E65B13}">
      <dgm:prSet/>
      <dgm:spPr/>
      <dgm:t>
        <a:bodyPr/>
        <a:lstStyle/>
        <a:p>
          <a:endParaRPr lang="en-US"/>
        </a:p>
      </dgm:t>
    </dgm:pt>
    <dgm:pt modelId="{5185406A-046D-4E28-8324-6BC68DEFE809}">
      <dgm:prSet/>
      <dgm:spPr>
        <a:solidFill>
          <a:schemeClr val="bg1"/>
        </a:solidFill>
        <a:ln w="3175"/>
      </dgm:spPr>
      <dgm:t>
        <a:bodyPr/>
        <a:lstStyle/>
        <a:p>
          <a:r>
            <a:rPr lang="en-US" dirty="0">
              <a:solidFill>
                <a:srgbClr val="00205B"/>
              </a:solidFill>
              <a:latin typeface="Obvia" panose="02000503040000020004" pitchFamily="50" charset="0"/>
            </a:rPr>
            <a:t>Must give the goalie 5 seconds to return to their crease</a:t>
          </a:r>
        </a:p>
      </dgm:t>
    </dgm:pt>
    <dgm:pt modelId="{215550F7-4202-44BB-B960-27882C77E7D1}" type="parTrans" cxnId="{4E31DAAC-75BE-4800-9C8A-2826AD9CAE22}">
      <dgm:prSet/>
      <dgm:spPr/>
      <dgm:t>
        <a:bodyPr/>
        <a:lstStyle/>
        <a:p>
          <a:endParaRPr lang="en-US"/>
        </a:p>
      </dgm:t>
    </dgm:pt>
    <dgm:pt modelId="{0ACE714D-37D6-4F2E-B923-6D2774CDF0F8}" type="sibTrans" cxnId="{4E31DAAC-75BE-4800-9C8A-2826AD9CAE22}">
      <dgm:prSet/>
      <dgm:spPr/>
      <dgm:t>
        <a:bodyPr/>
        <a:lstStyle/>
        <a:p>
          <a:endParaRPr lang="en-US"/>
        </a:p>
      </dgm:t>
    </dgm:pt>
    <dgm:pt modelId="{9D4E995A-F660-4153-95ED-C9CC4FBF9084}">
      <dgm:prSet/>
      <dgm:spPr>
        <a:solidFill>
          <a:schemeClr val="bg1"/>
        </a:solidFill>
        <a:ln w="3175"/>
      </dgm:spPr>
      <dgm:t>
        <a:bodyPr/>
        <a:lstStyle/>
        <a:p>
          <a:r>
            <a:rPr lang="en-US" dirty="0">
              <a:solidFill>
                <a:srgbClr val="00205B"/>
              </a:solidFill>
              <a:latin typeface="Obvia" panose="02000503040000020004" pitchFamily="50" charset="0"/>
            </a:rPr>
            <a:t>Offensive players must be more than 5 yards from the ball carrier</a:t>
          </a:r>
        </a:p>
      </dgm:t>
    </dgm:pt>
    <dgm:pt modelId="{C57D87BB-5619-42D7-857C-B3FC7476458F}" type="parTrans" cxnId="{D8EC2EBC-14CC-45F7-86C9-C1DACB3E1B60}">
      <dgm:prSet/>
      <dgm:spPr/>
      <dgm:t>
        <a:bodyPr/>
        <a:lstStyle/>
        <a:p>
          <a:endParaRPr lang="en-US"/>
        </a:p>
      </dgm:t>
    </dgm:pt>
    <dgm:pt modelId="{C00C5A2E-D794-49D2-9BFA-9CB27D2954B0}" type="sibTrans" cxnId="{D8EC2EBC-14CC-45F7-86C9-C1DACB3E1B60}">
      <dgm:prSet/>
      <dgm:spPr/>
      <dgm:t>
        <a:bodyPr/>
        <a:lstStyle/>
        <a:p>
          <a:endParaRPr lang="en-US"/>
        </a:p>
      </dgm:t>
    </dgm:pt>
    <dgm:pt modelId="{4524DF55-8701-4CA2-868F-F2DD088B98AA}">
      <dgm:prSet/>
      <dgm:spPr>
        <a:solidFill>
          <a:schemeClr val="bg1"/>
        </a:solidFill>
        <a:ln w="3175"/>
      </dgm:spPr>
      <dgm:t>
        <a:bodyPr/>
        <a:lstStyle/>
        <a:p>
          <a:r>
            <a:rPr lang="en-US" dirty="0">
              <a:solidFill>
                <a:srgbClr val="00205B"/>
              </a:solidFill>
              <a:latin typeface="Obvia" panose="02000503040000020004" pitchFamily="50" charset="0"/>
            </a:rPr>
            <a:t>Defensive players do not need to be more than 5 yards away, but..</a:t>
          </a:r>
        </a:p>
      </dgm:t>
    </dgm:pt>
    <dgm:pt modelId="{61B53EFD-E8A3-4A55-9445-945FAB9B3E51}" type="parTrans" cxnId="{52839502-11C9-4F2B-AABE-B2273555ADDA}">
      <dgm:prSet/>
      <dgm:spPr/>
      <dgm:t>
        <a:bodyPr/>
        <a:lstStyle/>
        <a:p>
          <a:endParaRPr lang="en-US"/>
        </a:p>
      </dgm:t>
    </dgm:pt>
    <dgm:pt modelId="{375D0756-DA97-4482-A4F3-FCF6A51E7A32}" type="sibTrans" cxnId="{52839502-11C9-4F2B-AABE-B2273555ADDA}">
      <dgm:prSet/>
      <dgm:spPr/>
      <dgm:t>
        <a:bodyPr/>
        <a:lstStyle/>
        <a:p>
          <a:endParaRPr lang="en-US"/>
        </a:p>
      </dgm:t>
    </dgm:pt>
    <dgm:pt modelId="{F0109D45-C853-4EEF-A480-8BC1BE511F91}">
      <dgm:prSet/>
      <dgm:spPr>
        <a:solidFill>
          <a:schemeClr val="bg1"/>
        </a:solidFill>
        <a:ln w="3175"/>
      </dgm:spPr>
      <dgm:t>
        <a:bodyPr/>
        <a:lstStyle/>
        <a:p>
          <a:r>
            <a:rPr lang="en-US" dirty="0">
              <a:solidFill>
                <a:srgbClr val="00205B"/>
              </a:solidFill>
              <a:latin typeface="Obvia" panose="02000503040000020004" pitchFamily="50" charset="0"/>
            </a:rPr>
            <a:t>Can be penalized if they do not create a 5-yard separation</a:t>
          </a:r>
        </a:p>
      </dgm:t>
    </dgm:pt>
    <dgm:pt modelId="{FD5105CB-D2BE-4CD1-A480-5923C9A8E445}" type="parTrans" cxnId="{F838F9CC-228B-4174-B729-4F77BC39C6C1}">
      <dgm:prSet/>
      <dgm:spPr/>
      <dgm:t>
        <a:bodyPr/>
        <a:lstStyle/>
        <a:p>
          <a:endParaRPr lang="en-US"/>
        </a:p>
      </dgm:t>
    </dgm:pt>
    <dgm:pt modelId="{B3BF7531-FA4A-40DE-A19B-861FDAD0EA00}" type="sibTrans" cxnId="{F838F9CC-228B-4174-B729-4F77BC39C6C1}">
      <dgm:prSet/>
      <dgm:spPr/>
      <dgm:t>
        <a:bodyPr/>
        <a:lstStyle/>
        <a:p>
          <a:endParaRPr lang="en-US"/>
        </a:p>
      </dgm:t>
    </dgm:pt>
    <dgm:pt modelId="{2850B239-8D18-4632-B991-A8C23009AF87}">
      <dgm:prSet/>
      <dgm:spPr>
        <a:solidFill>
          <a:schemeClr val="bg1"/>
        </a:solidFill>
        <a:ln w="3175"/>
      </dgm:spPr>
      <dgm:t>
        <a:bodyPr/>
        <a:lstStyle/>
        <a:p>
          <a:r>
            <a:rPr lang="en-US" dirty="0">
              <a:solidFill>
                <a:srgbClr val="00205B"/>
              </a:solidFill>
              <a:latin typeface="Obvia" panose="02000503040000020004" pitchFamily="50" charset="0"/>
            </a:rPr>
            <a:t>Play-On fouls should restart quickly</a:t>
          </a:r>
        </a:p>
      </dgm:t>
    </dgm:pt>
    <dgm:pt modelId="{7FADE7B0-BB70-4E6C-96FB-46CC7EC5571E}" type="parTrans" cxnId="{4B0E92B1-7BB0-4163-A19C-ACC2624443C3}">
      <dgm:prSet/>
      <dgm:spPr/>
      <dgm:t>
        <a:bodyPr/>
        <a:lstStyle/>
        <a:p>
          <a:endParaRPr lang="en-US"/>
        </a:p>
      </dgm:t>
    </dgm:pt>
    <dgm:pt modelId="{991C32FC-16CE-4CDF-AB20-1BFA5DB1D33F}" type="sibTrans" cxnId="{4B0E92B1-7BB0-4163-A19C-ACC2624443C3}">
      <dgm:prSet/>
      <dgm:spPr/>
      <dgm:t>
        <a:bodyPr/>
        <a:lstStyle/>
        <a:p>
          <a:endParaRPr lang="en-US"/>
        </a:p>
      </dgm:t>
    </dgm:pt>
    <dgm:pt modelId="{8802723A-4AC0-423D-B4B2-DA9F136BE543}">
      <dgm:prSet/>
      <dgm:spPr>
        <a:solidFill>
          <a:schemeClr val="bg1"/>
        </a:solidFill>
        <a:ln w="3175"/>
      </dgm:spPr>
      <dgm:t>
        <a:bodyPr/>
        <a:lstStyle/>
        <a:p>
          <a:r>
            <a:rPr lang="en-US" dirty="0">
              <a:solidFill>
                <a:srgbClr val="00205B"/>
              </a:solidFill>
              <a:latin typeface="Obvia" panose="02000503040000020004" pitchFamily="50" charset="0"/>
            </a:rPr>
            <a:t>Offensive restarts must be outside of box in alley if play stopped in box</a:t>
          </a:r>
        </a:p>
      </dgm:t>
    </dgm:pt>
    <dgm:pt modelId="{30011E2E-A220-4F42-B43D-FCD0AF0631E8}" type="parTrans" cxnId="{7641FDFA-9855-4AF0-A51B-344909A51C15}">
      <dgm:prSet/>
      <dgm:spPr/>
      <dgm:t>
        <a:bodyPr/>
        <a:lstStyle/>
        <a:p>
          <a:endParaRPr lang="en-US"/>
        </a:p>
      </dgm:t>
    </dgm:pt>
    <dgm:pt modelId="{428C626A-6B22-4E6F-A7F4-A40684026E92}" type="sibTrans" cxnId="{7641FDFA-9855-4AF0-A51B-344909A51C15}">
      <dgm:prSet/>
      <dgm:spPr/>
      <dgm:t>
        <a:bodyPr/>
        <a:lstStyle/>
        <a:p>
          <a:endParaRPr lang="en-US"/>
        </a:p>
      </dgm:t>
    </dgm:pt>
    <dgm:pt modelId="{D0E5C7BF-41CE-4B4E-AE7E-DF75F042C7B6}" type="pres">
      <dgm:prSet presAssocID="{67963410-C83D-4067-8437-02136C1F7830}" presName="Name0" presStyleCnt="0">
        <dgm:presLayoutVars>
          <dgm:chMax val="7"/>
          <dgm:chPref val="7"/>
          <dgm:dir/>
        </dgm:presLayoutVars>
      </dgm:prSet>
      <dgm:spPr/>
    </dgm:pt>
    <dgm:pt modelId="{9CF7BAD5-ADA5-4C62-BA37-72C9FECC33FF}" type="pres">
      <dgm:prSet presAssocID="{67963410-C83D-4067-8437-02136C1F7830}" presName="Name1" presStyleCnt="0"/>
      <dgm:spPr/>
    </dgm:pt>
    <dgm:pt modelId="{2CA26AF0-1E0A-484F-8622-AEB4D5772D55}" type="pres">
      <dgm:prSet presAssocID="{67963410-C83D-4067-8437-02136C1F7830}" presName="cycle" presStyleCnt="0"/>
      <dgm:spPr/>
    </dgm:pt>
    <dgm:pt modelId="{523AB2C1-AA62-466E-82E2-F9D334BDE67C}" type="pres">
      <dgm:prSet presAssocID="{67963410-C83D-4067-8437-02136C1F7830}" presName="srcNode" presStyleLbl="node1" presStyleIdx="0" presStyleCnt="7"/>
      <dgm:spPr/>
    </dgm:pt>
    <dgm:pt modelId="{F3C732ED-CECF-41B3-B9A1-C629C5618D9F}" type="pres">
      <dgm:prSet presAssocID="{67963410-C83D-4067-8437-02136C1F7830}" presName="conn" presStyleLbl="parChTrans1D2" presStyleIdx="0" presStyleCnt="1"/>
      <dgm:spPr/>
    </dgm:pt>
    <dgm:pt modelId="{AF246115-E9B7-4D4A-B9A4-B63860D8D40F}" type="pres">
      <dgm:prSet presAssocID="{67963410-C83D-4067-8437-02136C1F7830}" presName="extraNode" presStyleLbl="node1" presStyleIdx="0" presStyleCnt="7"/>
      <dgm:spPr/>
    </dgm:pt>
    <dgm:pt modelId="{6ADA8EF9-2C8F-4FDE-B1B3-93A7949F2BAB}" type="pres">
      <dgm:prSet presAssocID="{67963410-C83D-4067-8437-02136C1F7830}" presName="dstNode" presStyleLbl="node1" presStyleIdx="0" presStyleCnt="7"/>
      <dgm:spPr/>
    </dgm:pt>
    <dgm:pt modelId="{C55437C8-A170-451E-A4BD-8E7FD023D856}" type="pres">
      <dgm:prSet presAssocID="{DB98B895-288B-406A-90B9-277675BA2502}" presName="text_1" presStyleLbl="node1" presStyleIdx="0" presStyleCnt="7">
        <dgm:presLayoutVars>
          <dgm:bulletEnabled val="1"/>
        </dgm:presLayoutVars>
      </dgm:prSet>
      <dgm:spPr/>
    </dgm:pt>
    <dgm:pt modelId="{AE68E2E7-251C-49B9-A90C-24BE7FC5E7BF}" type="pres">
      <dgm:prSet presAssocID="{DB98B895-288B-406A-90B9-277675BA2502}" presName="accent_1" presStyleCnt="0"/>
      <dgm:spPr/>
    </dgm:pt>
    <dgm:pt modelId="{ED228AB9-5C59-4474-A702-5E7992EC3F9B}" type="pres">
      <dgm:prSet presAssocID="{DB98B895-288B-406A-90B9-277675BA2502}" presName="accentRepeatNode" presStyleLbl="solidFgAcc1" presStyleIdx="0" presStyleCnt="7"/>
      <dgm:spPr>
        <a:solidFill>
          <a:srgbClr val="FFFF00"/>
        </a:solidFill>
      </dgm:spPr>
    </dgm:pt>
    <dgm:pt modelId="{20860361-1C6A-44DB-807D-9349E98B97CF}" type="pres">
      <dgm:prSet presAssocID="{2850B239-8D18-4632-B991-A8C23009AF87}" presName="text_2" presStyleLbl="node1" presStyleIdx="1" presStyleCnt="7">
        <dgm:presLayoutVars>
          <dgm:bulletEnabled val="1"/>
        </dgm:presLayoutVars>
      </dgm:prSet>
      <dgm:spPr/>
    </dgm:pt>
    <dgm:pt modelId="{3F6BD72C-D19C-4D36-A6AA-56393D038A33}" type="pres">
      <dgm:prSet presAssocID="{2850B239-8D18-4632-B991-A8C23009AF87}" presName="accent_2" presStyleCnt="0"/>
      <dgm:spPr/>
    </dgm:pt>
    <dgm:pt modelId="{C4F46F42-0933-4BB7-808F-7EBD74CB7117}" type="pres">
      <dgm:prSet presAssocID="{2850B239-8D18-4632-B991-A8C23009AF87}" presName="accentRepeatNode" presStyleLbl="solidFgAcc1" presStyleIdx="1" presStyleCnt="7"/>
      <dgm:spPr>
        <a:solidFill>
          <a:srgbClr val="00205B"/>
        </a:solidFill>
      </dgm:spPr>
    </dgm:pt>
    <dgm:pt modelId="{9E66F6EA-ED6C-45D8-B357-7EBA6F19DBF4}" type="pres">
      <dgm:prSet presAssocID="{5185406A-046D-4E28-8324-6BC68DEFE809}" presName="text_3" presStyleLbl="node1" presStyleIdx="2" presStyleCnt="7">
        <dgm:presLayoutVars>
          <dgm:bulletEnabled val="1"/>
        </dgm:presLayoutVars>
      </dgm:prSet>
      <dgm:spPr/>
    </dgm:pt>
    <dgm:pt modelId="{57494FF1-83CF-41F5-8393-A77A9A5BD175}" type="pres">
      <dgm:prSet presAssocID="{5185406A-046D-4E28-8324-6BC68DEFE809}" presName="accent_3" presStyleCnt="0"/>
      <dgm:spPr/>
    </dgm:pt>
    <dgm:pt modelId="{EA9E68C6-DD00-4009-8EB3-0D531D2028EF}" type="pres">
      <dgm:prSet presAssocID="{5185406A-046D-4E28-8324-6BC68DEFE809}" presName="accentRepeatNode" presStyleLbl="solidFgAcc1" presStyleIdx="2" presStyleCnt="7"/>
      <dgm:spPr>
        <a:solidFill>
          <a:srgbClr val="00205B"/>
        </a:solidFill>
      </dgm:spPr>
    </dgm:pt>
    <dgm:pt modelId="{770D2DFE-3AED-4059-9C57-89AB8CDEF0F2}" type="pres">
      <dgm:prSet presAssocID="{9D4E995A-F660-4153-95ED-C9CC4FBF9084}" presName="text_4" presStyleLbl="node1" presStyleIdx="3" presStyleCnt="7">
        <dgm:presLayoutVars>
          <dgm:bulletEnabled val="1"/>
        </dgm:presLayoutVars>
      </dgm:prSet>
      <dgm:spPr/>
    </dgm:pt>
    <dgm:pt modelId="{DB94F7ED-1FCF-44D0-938E-D9100E35F89D}" type="pres">
      <dgm:prSet presAssocID="{9D4E995A-F660-4153-95ED-C9CC4FBF9084}" presName="accent_4" presStyleCnt="0"/>
      <dgm:spPr/>
    </dgm:pt>
    <dgm:pt modelId="{94CD162D-E417-4CB8-9E88-18E91068C270}" type="pres">
      <dgm:prSet presAssocID="{9D4E995A-F660-4153-95ED-C9CC4FBF9084}" presName="accentRepeatNode" presStyleLbl="solidFgAcc1" presStyleIdx="3" presStyleCnt="7"/>
      <dgm:spPr>
        <a:solidFill>
          <a:srgbClr val="00205B"/>
        </a:solidFill>
      </dgm:spPr>
    </dgm:pt>
    <dgm:pt modelId="{FCF93C11-E675-4FC4-BDE8-9C6F8AF2DBE1}" type="pres">
      <dgm:prSet presAssocID="{4524DF55-8701-4CA2-868F-F2DD088B98AA}" presName="text_5" presStyleLbl="node1" presStyleIdx="4" presStyleCnt="7">
        <dgm:presLayoutVars>
          <dgm:bulletEnabled val="1"/>
        </dgm:presLayoutVars>
      </dgm:prSet>
      <dgm:spPr/>
    </dgm:pt>
    <dgm:pt modelId="{8A52A7CF-9072-4883-BE79-ECA336E78BAF}" type="pres">
      <dgm:prSet presAssocID="{4524DF55-8701-4CA2-868F-F2DD088B98AA}" presName="accent_5" presStyleCnt="0"/>
      <dgm:spPr/>
    </dgm:pt>
    <dgm:pt modelId="{3854BA9D-4D66-4E91-8DD4-E628F95DC0E7}" type="pres">
      <dgm:prSet presAssocID="{4524DF55-8701-4CA2-868F-F2DD088B98AA}" presName="accentRepeatNode" presStyleLbl="solidFgAcc1" presStyleIdx="4" presStyleCnt="7"/>
      <dgm:spPr>
        <a:solidFill>
          <a:srgbClr val="00205B"/>
        </a:solidFill>
      </dgm:spPr>
    </dgm:pt>
    <dgm:pt modelId="{32F31B46-CECB-4DAE-80B1-60F68F3A7915}" type="pres">
      <dgm:prSet presAssocID="{F0109D45-C853-4EEF-A480-8BC1BE511F91}" presName="text_6" presStyleLbl="node1" presStyleIdx="5" presStyleCnt="7">
        <dgm:presLayoutVars>
          <dgm:bulletEnabled val="1"/>
        </dgm:presLayoutVars>
      </dgm:prSet>
      <dgm:spPr/>
    </dgm:pt>
    <dgm:pt modelId="{B4CF9B03-DDE4-46FA-BC61-C8DB242747F1}" type="pres">
      <dgm:prSet presAssocID="{F0109D45-C853-4EEF-A480-8BC1BE511F91}" presName="accent_6" presStyleCnt="0"/>
      <dgm:spPr/>
    </dgm:pt>
    <dgm:pt modelId="{371D0089-6CE1-460D-AD36-097EB036A8CB}" type="pres">
      <dgm:prSet presAssocID="{F0109D45-C853-4EEF-A480-8BC1BE511F91}" presName="accentRepeatNode" presStyleLbl="solidFgAcc1" presStyleIdx="5" presStyleCnt="7"/>
      <dgm:spPr>
        <a:solidFill>
          <a:srgbClr val="00205B"/>
        </a:solidFill>
      </dgm:spPr>
    </dgm:pt>
    <dgm:pt modelId="{00781887-3D3D-4B37-891D-1138555643ED}" type="pres">
      <dgm:prSet presAssocID="{8802723A-4AC0-423D-B4B2-DA9F136BE543}" presName="text_7" presStyleLbl="node1" presStyleIdx="6" presStyleCnt="7">
        <dgm:presLayoutVars>
          <dgm:bulletEnabled val="1"/>
        </dgm:presLayoutVars>
      </dgm:prSet>
      <dgm:spPr/>
    </dgm:pt>
    <dgm:pt modelId="{51AEAE58-B43F-4D2C-A5F0-A0CB57182ED0}" type="pres">
      <dgm:prSet presAssocID="{8802723A-4AC0-423D-B4B2-DA9F136BE543}" presName="accent_7" presStyleCnt="0"/>
      <dgm:spPr/>
    </dgm:pt>
    <dgm:pt modelId="{338865BE-5C27-4E48-A0B3-008C4F77220D}" type="pres">
      <dgm:prSet presAssocID="{8802723A-4AC0-423D-B4B2-DA9F136BE543}" presName="accentRepeatNode" presStyleLbl="solidFgAcc1" presStyleIdx="6" presStyleCnt="7"/>
      <dgm:spPr>
        <a:solidFill>
          <a:srgbClr val="00205B"/>
        </a:solidFill>
      </dgm:spPr>
    </dgm:pt>
  </dgm:ptLst>
  <dgm:cxnLst>
    <dgm:cxn modelId="{52839502-11C9-4F2B-AABE-B2273555ADDA}" srcId="{67963410-C83D-4067-8437-02136C1F7830}" destId="{4524DF55-8701-4CA2-868F-F2DD088B98AA}" srcOrd="4" destOrd="0" parTransId="{61B53EFD-E8A3-4A55-9445-945FAB9B3E51}" sibTransId="{375D0756-DA97-4482-A4F3-FCF6A51E7A32}"/>
    <dgm:cxn modelId="{BBA70E31-97A1-46AE-91D9-926432359057}" type="presOf" srcId="{9D4E995A-F660-4153-95ED-C9CC4FBF9084}" destId="{770D2DFE-3AED-4059-9C57-89AB8CDEF0F2}" srcOrd="0" destOrd="0" presId="urn:microsoft.com/office/officeart/2008/layout/VerticalCurvedList"/>
    <dgm:cxn modelId="{B29C9E53-41E6-4680-8992-7BC9B32A734C}" type="presOf" srcId="{2850B239-8D18-4632-B991-A8C23009AF87}" destId="{20860361-1C6A-44DB-807D-9349E98B97CF}" srcOrd="0" destOrd="0" presId="urn:microsoft.com/office/officeart/2008/layout/VerticalCurvedList"/>
    <dgm:cxn modelId="{7A3F37A7-15EB-46C9-ACE8-82EEEDFC7051}" type="presOf" srcId="{225BA542-B740-4C9B-BABE-6DA3AAAC3990}" destId="{F3C732ED-CECF-41B3-B9A1-C629C5618D9F}" srcOrd="0" destOrd="0" presId="urn:microsoft.com/office/officeart/2008/layout/VerticalCurvedList"/>
    <dgm:cxn modelId="{4E31DAAC-75BE-4800-9C8A-2826AD9CAE22}" srcId="{67963410-C83D-4067-8437-02136C1F7830}" destId="{5185406A-046D-4E28-8324-6BC68DEFE809}" srcOrd="2" destOrd="0" parTransId="{215550F7-4202-44BB-B960-27882C77E7D1}" sibTransId="{0ACE714D-37D6-4F2E-B923-6D2774CDF0F8}"/>
    <dgm:cxn modelId="{6E391BB0-F757-461A-818F-59E6AE4C8F4E}" type="presOf" srcId="{67963410-C83D-4067-8437-02136C1F7830}" destId="{D0E5C7BF-41CE-4B4E-AE7E-DF75F042C7B6}" srcOrd="0" destOrd="0" presId="urn:microsoft.com/office/officeart/2008/layout/VerticalCurvedList"/>
    <dgm:cxn modelId="{4B0E92B1-7BB0-4163-A19C-ACC2624443C3}" srcId="{67963410-C83D-4067-8437-02136C1F7830}" destId="{2850B239-8D18-4632-B991-A8C23009AF87}" srcOrd="1" destOrd="0" parTransId="{7FADE7B0-BB70-4E6C-96FB-46CC7EC5571E}" sibTransId="{991C32FC-16CE-4CDF-AB20-1BFA5DB1D33F}"/>
    <dgm:cxn modelId="{D8EC2EBC-14CC-45F7-86C9-C1DACB3E1B60}" srcId="{67963410-C83D-4067-8437-02136C1F7830}" destId="{9D4E995A-F660-4153-95ED-C9CC4FBF9084}" srcOrd="3" destOrd="0" parTransId="{C57D87BB-5619-42D7-857C-B3FC7476458F}" sibTransId="{C00C5A2E-D794-49D2-9BFA-9CB27D2954B0}"/>
    <dgm:cxn modelId="{AD9022C1-91F0-417F-86FE-B8831A128728}" type="presOf" srcId="{F0109D45-C853-4EEF-A480-8BC1BE511F91}" destId="{32F31B46-CECB-4DAE-80B1-60F68F3A7915}" srcOrd="0" destOrd="0" presId="urn:microsoft.com/office/officeart/2008/layout/VerticalCurvedList"/>
    <dgm:cxn modelId="{94D0E6C9-299E-4F46-81F1-56D5669C303D}" type="presOf" srcId="{8802723A-4AC0-423D-B4B2-DA9F136BE543}" destId="{00781887-3D3D-4B37-891D-1138555643ED}" srcOrd="0" destOrd="0" presId="urn:microsoft.com/office/officeart/2008/layout/VerticalCurvedList"/>
    <dgm:cxn modelId="{F838F9CC-228B-4174-B729-4F77BC39C6C1}" srcId="{67963410-C83D-4067-8437-02136C1F7830}" destId="{F0109D45-C853-4EEF-A480-8BC1BE511F91}" srcOrd="5" destOrd="0" parTransId="{FD5105CB-D2BE-4CD1-A480-5923C9A8E445}" sibTransId="{B3BF7531-FA4A-40DE-A19B-861FDAD0EA00}"/>
    <dgm:cxn modelId="{730C9BCE-4390-459C-8531-ED0036B79C8F}" type="presOf" srcId="{4524DF55-8701-4CA2-868F-F2DD088B98AA}" destId="{FCF93C11-E675-4FC4-BDE8-9C6F8AF2DBE1}" srcOrd="0" destOrd="0" presId="urn:microsoft.com/office/officeart/2008/layout/VerticalCurvedList"/>
    <dgm:cxn modelId="{3E0655DA-1995-4380-9FB0-60EFE22D0142}" type="presOf" srcId="{5185406A-046D-4E28-8324-6BC68DEFE809}" destId="{9E66F6EA-ED6C-45D8-B357-7EBA6F19DBF4}" srcOrd="0" destOrd="0" presId="urn:microsoft.com/office/officeart/2008/layout/VerticalCurvedList"/>
    <dgm:cxn modelId="{8D5F8ADC-5014-435E-9898-3B6A44E65B13}" srcId="{67963410-C83D-4067-8437-02136C1F7830}" destId="{DB98B895-288B-406A-90B9-277675BA2502}" srcOrd="0" destOrd="0" parTransId="{1707B628-4AE9-4DE0-BB07-274D42D3B264}" sibTransId="{225BA542-B740-4C9B-BABE-6DA3AAAC3990}"/>
    <dgm:cxn modelId="{97F5A4EF-C1D9-4E7D-92A2-F5EF46EA2EFE}" type="presOf" srcId="{DB98B895-288B-406A-90B9-277675BA2502}" destId="{C55437C8-A170-451E-A4BD-8E7FD023D856}" srcOrd="0" destOrd="0" presId="urn:microsoft.com/office/officeart/2008/layout/VerticalCurvedList"/>
    <dgm:cxn modelId="{7641FDFA-9855-4AF0-A51B-344909A51C15}" srcId="{67963410-C83D-4067-8437-02136C1F7830}" destId="{8802723A-4AC0-423D-B4B2-DA9F136BE543}" srcOrd="6" destOrd="0" parTransId="{30011E2E-A220-4F42-B43D-FCD0AF0631E8}" sibTransId="{428C626A-6B22-4E6F-A7F4-A40684026E92}"/>
    <dgm:cxn modelId="{E4BE19EE-B99B-456C-ABBD-E4C5F10DFE40}" type="presParOf" srcId="{D0E5C7BF-41CE-4B4E-AE7E-DF75F042C7B6}" destId="{9CF7BAD5-ADA5-4C62-BA37-72C9FECC33FF}" srcOrd="0" destOrd="0" presId="urn:microsoft.com/office/officeart/2008/layout/VerticalCurvedList"/>
    <dgm:cxn modelId="{C58824C6-B4B0-44A7-BBA7-294D7C3EA956}" type="presParOf" srcId="{9CF7BAD5-ADA5-4C62-BA37-72C9FECC33FF}" destId="{2CA26AF0-1E0A-484F-8622-AEB4D5772D55}" srcOrd="0" destOrd="0" presId="urn:microsoft.com/office/officeart/2008/layout/VerticalCurvedList"/>
    <dgm:cxn modelId="{393230E4-4B23-4D64-AE4B-6F184BC89399}" type="presParOf" srcId="{2CA26AF0-1E0A-484F-8622-AEB4D5772D55}" destId="{523AB2C1-AA62-466E-82E2-F9D334BDE67C}" srcOrd="0" destOrd="0" presId="urn:microsoft.com/office/officeart/2008/layout/VerticalCurvedList"/>
    <dgm:cxn modelId="{9528A3AD-E85A-4CDA-A348-09A74B7096E6}" type="presParOf" srcId="{2CA26AF0-1E0A-484F-8622-AEB4D5772D55}" destId="{F3C732ED-CECF-41B3-B9A1-C629C5618D9F}" srcOrd="1" destOrd="0" presId="urn:microsoft.com/office/officeart/2008/layout/VerticalCurvedList"/>
    <dgm:cxn modelId="{8DB89EE5-3D22-4635-8D9B-54D89CFBC772}" type="presParOf" srcId="{2CA26AF0-1E0A-484F-8622-AEB4D5772D55}" destId="{AF246115-E9B7-4D4A-B9A4-B63860D8D40F}" srcOrd="2" destOrd="0" presId="urn:microsoft.com/office/officeart/2008/layout/VerticalCurvedList"/>
    <dgm:cxn modelId="{55789FE4-62BE-403A-96F9-C0AEA8DFFACA}" type="presParOf" srcId="{2CA26AF0-1E0A-484F-8622-AEB4D5772D55}" destId="{6ADA8EF9-2C8F-4FDE-B1B3-93A7949F2BAB}" srcOrd="3" destOrd="0" presId="urn:microsoft.com/office/officeart/2008/layout/VerticalCurvedList"/>
    <dgm:cxn modelId="{18B688BB-8F9B-4B8C-B85D-9E23F89391A3}" type="presParOf" srcId="{9CF7BAD5-ADA5-4C62-BA37-72C9FECC33FF}" destId="{C55437C8-A170-451E-A4BD-8E7FD023D856}" srcOrd="1" destOrd="0" presId="urn:microsoft.com/office/officeart/2008/layout/VerticalCurvedList"/>
    <dgm:cxn modelId="{22677513-945C-44D8-9F9F-360ED5805C32}" type="presParOf" srcId="{9CF7BAD5-ADA5-4C62-BA37-72C9FECC33FF}" destId="{AE68E2E7-251C-49B9-A90C-24BE7FC5E7BF}" srcOrd="2" destOrd="0" presId="urn:microsoft.com/office/officeart/2008/layout/VerticalCurvedList"/>
    <dgm:cxn modelId="{F44CB3E5-E406-4CFB-8F3E-E4A99D150433}" type="presParOf" srcId="{AE68E2E7-251C-49B9-A90C-24BE7FC5E7BF}" destId="{ED228AB9-5C59-4474-A702-5E7992EC3F9B}" srcOrd="0" destOrd="0" presId="urn:microsoft.com/office/officeart/2008/layout/VerticalCurvedList"/>
    <dgm:cxn modelId="{FF5ECBC8-EF15-484B-AFAC-E9A0A19268DA}" type="presParOf" srcId="{9CF7BAD5-ADA5-4C62-BA37-72C9FECC33FF}" destId="{20860361-1C6A-44DB-807D-9349E98B97CF}" srcOrd="3" destOrd="0" presId="urn:microsoft.com/office/officeart/2008/layout/VerticalCurvedList"/>
    <dgm:cxn modelId="{9C26284C-2CDD-480F-9A3B-18666832DFFC}" type="presParOf" srcId="{9CF7BAD5-ADA5-4C62-BA37-72C9FECC33FF}" destId="{3F6BD72C-D19C-4D36-A6AA-56393D038A33}" srcOrd="4" destOrd="0" presId="urn:microsoft.com/office/officeart/2008/layout/VerticalCurvedList"/>
    <dgm:cxn modelId="{9AB2B1AA-D515-4109-9270-E55FA92B7C8A}" type="presParOf" srcId="{3F6BD72C-D19C-4D36-A6AA-56393D038A33}" destId="{C4F46F42-0933-4BB7-808F-7EBD74CB7117}" srcOrd="0" destOrd="0" presId="urn:microsoft.com/office/officeart/2008/layout/VerticalCurvedList"/>
    <dgm:cxn modelId="{FE99E542-3F15-488A-959B-B692B223779F}" type="presParOf" srcId="{9CF7BAD5-ADA5-4C62-BA37-72C9FECC33FF}" destId="{9E66F6EA-ED6C-45D8-B357-7EBA6F19DBF4}" srcOrd="5" destOrd="0" presId="urn:microsoft.com/office/officeart/2008/layout/VerticalCurvedList"/>
    <dgm:cxn modelId="{EC543C4C-27C8-443D-B9CC-33BDBE602FA3}" type="presParOf" srcId="{9CF7BAD5-ADA5-4C62-BA37-72C9FECC33FF}" destId="{57494FF1-83CF-41F5-8393-A77A9A5BD175}" srcOrd="6" destOrd="0" presId="urn:microsoft.com/office/officeart/2008/layout/VerticalCurvedList"/>
    <dgm:cxn modelId="{7DD46E7F-0884-4031-AEB8-7AF4CC46642F}" type="presParOf" srcId="{57494FF1-83CF-41F5-8393-A77A9A5BD175}" destId="{EA9E68C6-DD00-4009-8EB3-0D531D2028EF}" srcOrd="0" destOrd="0" presId="urn:microsoft.com/office/officeart/2008/layout/VerticalCurvedList"/>
    <dgm:cxn modelId="{767767AD-E823-478E-9EE2-54B90E46667C}" type="presParOf" srcId="{9CF7BAD5-ADA5-4C62-BA37-72C9FECC33FF}" destId="{770D2DFE-3AED-4059-9C57-89AB8CDEF0F2}" srcOrd="7" destOrd="0" presId="urn:microsoft.com/office/officeart/2008/layout/VerticalCurvedList"/>
    <dgm:cxn modelId="{F67EDE31-4D2F-4F43-8020-5FC485A28F40}" type="presParOf" srcId="{9CF7BAD5-ADA5-4C62-BA37-72C9FECC33FF}" destId="{DB94F7ED-1FCF-44D0-938E-D9100E35F89D}" srcOrd="8" destOrd="0" presId="urn:microsoft.com/office/officeart/2008/layout/VerticalCurvedList"/>
    <dgm:cxn modelId="{91679316-519F-48CD-9B40-F29FEB70C936}" type="presParOf" srcId="{DB94F7ED-1FCF-44D0-938E-D9100E35F89D}" destId="{94CD162D-E417-4CB8-9E88-18E91068C270}" srcOrd="0" destOrd="0" presId="urn:microsoft.com/office/officeart/2008/layout/VerticalCurvedList"/>
    <dgm:cxn modelId="{B8C3F440-6E8E-4F51-AA1A-05FD64E134C4}" type="presParOf" srcId="{9CF7BAD5-ADA5-4C62-BA37-72C9FECC33FF}" destId="{FCF93C11-E675-4FC4-BDE8-9C6F8AF2DBE1}" srcOrd="9" destOrd="0" presId="urn:microsoft.com/office/officeart/2008/layout/VerticalCurvedList"/>
    <dgm:cxn modelId="{A0245877-6893-4BFF-8129-B5AA333CC6AF}" type="presParOf" srcId="{9CF7BAD5-ADA5-4C62-BA37-72C9FECC33FF}" destId="{8A52A7CF-9072-4883-BE79-ECA336E78BAF}" srcOrd="10" destOrd="0" presId="urn:microsoft.com/office/officeart/2008/layout/VerticalCurvedList"/>
    <dgm:cxn modelId="{68C57004-1B54-4995-AF6C-3E6C62CF60B2}" type="presParOf" srcId="{8A52A7CF-9072-4883-BE79-ECA336E78BAF}" destId="{3854BA9D-4D66-4E91-8DD4-E628F95DC0E7}" srcOrd="0" destOrd="0" presId="urn:microsoft.com/office/officeart/2008/layout/VerticalCurvedList"/>
    <dgm:cxn modelId="{DB5DE38A-0B78-4B8E-AFD2-F6D2FB86C1A9}" type="presParOf" srcId="{9CF7BAD5-ADA5-4C62-BA37-72C9FECC33FF}" destId="{32F31B46-CECB-4DAE-80B1-60F68F3A7915}" srcOrd="11" destOrd="0" presId="urn:microsoft.com/office/officeart/2008/layout/VerticalCurvedList"/>
    <dgm:cxn modelId="{EFB422F2-762D-437C-8A87-FDB9CDD3B22E}" type="presParOf" srcId="{9CF7BAD5-ADA5-4C62-BA37-72C9FECC33FF}" destId="{B4CF9B03-DDE4-46FA-BC61-C8DB242747F1}" srcOrd="12" destOrd="0" presId="urn:microsoft.com/office/officeart/2008/layout/VerticalCurvedList"/>
    <dgm:cxn modelId="{0204EAC0-8989-4207-865B-118557E93F76}" type="presParOf" srcId="{B4CF9B03-DDE4-46FA-BC61-C8DB242747F1}" destId="{371D0089-6CE1-460D-AD36-097EB036A8CB}" srcOrd="0" destOrd="0" presId="urn:microsoft.com/office/officeart/2008/layout/VerticalCurvedList"/>
    <dgm:cxn modelId="{3F7CC943-31F7-4C0F-941A-5A22DC9FB63E}" type="presParOf" srcId="{9CF7BAD5-ADA5-4C62-BA37-72C9FECC33FF}" destId="{00781887-3D3D-4B37-891D-1138555643ED}" srcOrd="13" destOrd="0" presId="urn:microsoft.com/office/officeart/2008/layout/VerticalCurvedList"/>
    <dgm:cxn modelId="{43D414AA-6CE9-45D0-B9AC-BCBA57D650BC}" type="presParOf" srcId="{9CF7BAD5-ADA5-4C62-BA37-72C9FECC33FF}" destId="{51AEAE58-B43F-4D2C-A5F0-A0CB57182ED0}" srcOrd="14" destOrd="0" presId="urn:microsoft.com/office/officeart/2008/layout/VerticalCurvedList"/>
    <dgm:cxn modelId="{16698ADB-8DB5-4706-858D-E5980A2DE3CC}" type="presParOf" srcId="{51AEAE58-B43F-4D2C-A5F0-A0CB57182ED0}" destId="{338865BE-5C27-4E48-A0B3-008C4F77220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FA738E-CD59-4327-AC5F-8E40ECF86DEC}"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en-US"/>
        </a:p>
      </dgm:t>
    </dgm:pt>
    <dgm:pt modelId="{9AFB00CD-44BC-4DD2-BAB0-1F9EF7CE0ED3}">
      <dgm:prSet custT="1"/>
      <dgm:spPr>
        <a:solidFill>
          <a:srgbClr val="00205B"/>
        </a:solidFill>
      </dgm:spPr>
      <dgm:t>
        <a:bodyPr/>
        <a:lstStyle/>
        <a:p>
          <a:r>
            <a:rPr lang="en-US" sz="1200" b="1" dirty="0">
              <a:latin typeface="Acumin Pro" panose="020B0504020202020204" pitchFamily="34" charset="0"/>
            </a:rPr>
            <a:t>OFFENSE 5Y AWAY</a:t>
          </a:r>
        </a:p>
      </dgm:t>
    </dgm:pt>
    <dgm:pt modelId="{3A96791F-25F6-4018-B61F-2353FBC27C48}" type="parTrans" cxnId="{FBEB55AC-8493-48FC-9C9F-D425852C9CEF}">
      <dgm:prSet/>
      <dgm:spPr/>
      <dgm:t>
        <a:bodyPr/>
        <a:lstStyle/>
        <a:p>
          <a:endParaRPr lang="en-US" sz="1200"/>
        </a:p>
      </dgm:t>
    </dgm:pt>
    <dgm:pt modelId="{62FEA28B-A84B-409A-B874-A8E7E0D90BD5}" type="sibTrans" cxnId="{FBEB55AC-8493-48FC-9C9F-D425852C9CEF}">
      <dgm:prSet/>
      <dgm:spPr/>
      <dgm:t>
        <a:bodyPr/>
        <a:lstStyle/>
        <a:p>
          <a:endParaRPr lang="en-US" sz="1200"/>
        </a:p>
      </dgm:t>
    </dgm:pt>
    <dgm:pt modelId="{B2AE09A0-AA78-4838-A3E0-66B4D0AD80F9}">
      <dgm:prSet custT="1"/>
      <dgm:spPr>
        <a:solidFill>
          <a:srgbClr val="00205B"/>
        </a:solidFill>
      </dgm:spPr>
      <dgm:t>
        <a:bodyPr/>
        <a:lstStyle/>
        <a:p>
          <a:r>
            <a:rPr lang="en-US" sz="1200" b="1" dirty="0">
              <a:latin typeface="Acumin Pro" panose="020B0504020202020204" pitchFamily="34" charset="0"/>
            </a:rPr>
            <a:t>DEFENSE 5Y AWAY OR…</a:t>
          </a:r>
        </a:p>
      </dgm:t>
    </dgm:pt>
    <dgm:pt modelId="{AC9AE5B3-8854-4DEC-98E9-C84BC2F3CBBB}" type="parTrans" cxnId="{F80084FC-9969-4000-B4C2-384956D51E50}">
      <dgm:prSet/>
      <dgm:spPr/>
      <dgm:t>
        <a:bodyPr/>
        <a:lstStyle/>
        <a:p>
          <a:endParaRPr lang="en-US" sz="1200"/>
        </a:p>
      </dgm:t>
    </dgm:pt>
    <dgm:pt modelId="{CFE13E2D-49DA-4E1B-B339-2CB8295DBC9B}" type="sibTrans" cxnId="{F80084FC-9969-4000-B4C2-384956D51E50}">
      <dgm:prSet/>
      <dgm:spPr/>
      <dgm:t>
        <a:bodyPr/>
        <a:lstStyle/>
        <a:p>
          <a:endParaRPr lang="en-US" sz="1200"/>
        </a:p>
      </dgm:t>
    </dgm:pt>
    <dgm:pt modelId="{7ED6806B-D4A7-4E52-9EED-BC806A0A1F0E}">
      <dgm:prSet custT="1"/>
      <dgm:spPr>
        <a:solidFill>
          <a:srgbClr val="00205B"/>
        </a:solidFill>
      </dgm:spPr>
      <dgm:t>
        <a:bodyPr/>
        <a:lstStyle/>
        <a:p>
          <a:r>
            <a:rPr lang="en-US" sz="1200" b="1" dirty="0">
              <a:latin typeface="Acumin Pro" panose="020B0504020202020204" pitchFamily="34" charset="0"/>
            </a:rPr>
            <a:t>CLEAR PATH TO GOAL</a:t>
          </a:r>
        </a:p>
      </dgm:t>
    </dgm:pt>
    <dgm:pt modelId="{21B000A5-393B-4650-BB6B-D901EDFE9EB3}" type="parTrans" cxnId="{93952536-FDC4-4233-9340-3DEE748DCFDC}">
      <dgm:prSet/>
      <dgm:spPr/>
      <dgm:t>
        <a:bodyPr/>
        <a:lstStyle/>
        <a:p>
          <a:endParaRPr lang="en-US" sz="1200"/>
        </a:p>
      </dgm:t>
    </dgm:pt>
    <dgm:pt modelId="{1F570E69-3938-4C9E-9C84-698972D96299}" type="sibTrans" cxnId="{93952536-FDC4-4233-9340-3DEE748DCFDC}">
      <dgm:prSet/>
      <dgm:spPr/>
      <dgm:t>
        <a:bodyPr/>
        <a:lstStyle/>
        <a:p>
          <a:endParaRPr lang="en-US" sz="1200"/>
        </a:p>
      </dgm:t>
    </dgm:pt>
    <dgm:pt modelId="{FB1D2D80-107D-4F92-AFA2-2A59A88DD431}">
      <dgm:prSet custT="1"/>
      <dgm:spPr>
        <a:solidFill>
          <a:srgbClr val="00205B"/>
        </a:solidFill>
      </dgm:spPr>
      <dgm:t>
        <a:bodyPr/>
        <a:lstStyle/>
        <a:p>
          <a:r>
            <a:rPr lang="en-US" sz="1200" b="1" dirty="0">
              <a:latin typeface="Acumin Pro" panose="020B0504020202020204" pitchFamily="34" charset="0"/>
            </a:rPr>
            <a:t>MAKE THE CALL</a:t>
          </a:r>
        </a:p>
      </dgm:t>
    </dgm:pt>
    <dgm:pt modelId="{36EE8BA2-ACEA-429C-82F7-0B08E6AE2AD9}" type="parTrans" cxnId="{23638A01-1730-4D3C-8B90-764DA75467DA}">
      <dgm:prSet/>
      <dgm:spPr/>
      <dgm:t>
        <a:bodyPr/>
        <a:lstStyle/>
        <a:p>
          <a:endParaRPr lang="en-US" sz="1200"/>
        </a:p>
      </dgm:t>
    </dgm:pt>
    <dgm:pt modelId="{98988480-9873-45DB-8BB4-C96B7730E864}" type="sibTrans" cxnId="{23638A01-1730-4D3C-8B90-764DA75467DA}">
      <dgm:prSet/>
      <dgm:spPr/>
      <dgm:t>
        <a:bodyPr/>
        <a:lstStyle/>
        <a:p>
          <a:endParaRPr lang="en-US" sz="1200"/>
        </a:p>
      </dgm:t>
    </dgm:pt>
    <dgm:pt modelId="{D3DE1897-FC9A-4CF4-A33F-7DD6EDA0B608}" type="pres">
      <dgm:prSet presAssocID="{F0FA738E-CD59-4327-AC5F-8E40ECF86DEC}" presName="composite" presStyleCnt="0">
        <dgm:presLayoutVars>
          <dgm:chMax val="5"/>
          <dgm:dir/>
          <dgm:animLvl val="ctr"/>
          <dgm:resizeHandles val="exact"/>
        </dgm:presLayoutVars>
      </dgm:prSet>
      <dgm:spPr/>
    </dgm:pt>
    <dgm:pt modelId="{E8E45C43-56FA-41AB-92AF-F3A77D072232}" type="pres">
      <dgm:prSet presAssocID="{F0FA738E-CD59-4327-AC5F-8E40ECF86DEC}" presName="cycle" presStyleCnt="0"/>
      <dgm:spPr/>
    </dgm:pt>
    <dgm:pt modelId="{3566D303-D4F7-4209-92F0-4DCA42794363}" type="pres">
      <dgm:prSet presAssocID="{F0FA738E-CD59-4327-AC5F-8E40ECF86DEC}" presName="centerShape" presStyleCnt="0"/>
      <dgm:spPr/>
    </dgm:pt>
    <dgm:pt modelId="{228D2F5B-121A-4551-8FEE-FF4C18B926DD}" type="pres">
      <dgm:prSet presAssocID="{F0FA738E-CD59-4327-AC5F-8E40ECF86DEC}" presName="connSite" presStyleLbl="node1" presStyleIdx="0" presStyleCnt="5"/>
      <dgm:spPr/>
    </dgm:pt>
    <dgm:pt modelId="{070115A4-D763-41A2-BB4E-01CD6B875689}" type="pres">
      <dgm:prSet presAssocID="{F0FA738E-CD59-4327-AC5F-8E40ECF86DEC}" presName="visible" presStyleLbl="node1" presStyleIdx="0" presStyleCnt="5" custScaleX="295784" custScaleY="271535"/>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6FF6A7C0-FCF4-4B76-BBE9-711FCDDE4D6A}" type="pres">
      <dgm:prSet presAssocID="{3A96791F-25F6-4018-B61F-2353FBC27C48}" presName="Name25" presStyleLbl="parChTrans1D1" presStyleIdx="0" presStyleCnt="4"/>
      <dgm:spPr/>
    </dgm:pt>
    <dgm:pt modelId="{F70F90C3-A69F-46C6-AAAB-01EA2F406D81}" type="pres">
      <dgm:prSet presAssocID="{9AFB00CD-44BC-4DD2-BAB0-1F9EF7CE0ED3}" presName="node" presStyleCnt="0"/>
      <dgm:spPr/>
    </dgm:pt>
    <dgm:pt modelId="{2778A5DF-9F39-401D-AC61-D2C8915ECE28}" type="pres">
      <dgm:prSet presAssocID="{9AFB00CD-44BC-4DD2-BAB0-1F9EF7CE0ED3}" presName="parentNode" presStyleLbl="node1" presStyleIdx="1" presStyleCnt="5" custLinFactNeighborX="81141" custLinFactNeighborY="-190">
        <dgm:presLayoutVars>
          <dgm:chMax val="1"/>
          <dgm:bulletEnabled val="1"/>
        </dgm:presLayoutVars>
      </dgm:prSet>
      <dgm:spPr/>
    </dgm:pt>
    <dgm:pt modelId="{0FC60345-665B-402E-8662-699944CB8A6C}" type="pres">
      <dgm:prSet presAssocID="{9AFB00CD-44BC-4DD2-BAB0-1F9EF7CE0ED3}" presName="childNode" presStyleLbl="revTx" presStyleIdx="0" presStyleCnt="0">
        <dgm:presLayoutVars>
          <dgm:bulletEnabled val="1"/>
        </dgm:presLayoutVars>
      </dgm:prSet>
      <dgm:spPr/>
    </dgm:pt>
    <dgm:pt modelId="{CB48107F-BAA4-4C3C-9DB3-E9DF961B89BC}" type="pres">
      <dgm:prSet presAssocID="{AC9AE5B3-8854-4DEC-98E9-C84BC2F3CBBB}" presName="Name25" presStyleLbl="parChTrans1D1" presStyleIdx="1" presStyleCnt="4"/>
      <dgm:spPr/>
    </dgm:pt>
    <dgm:pt modelId="{1008440A-5628-48E3-81CA-72045C217195}" type="pres">
      <dgm:prSet presAssocID="{B2AE09A0-AA78-4838-A3E0-66B4D0AD80F9}" presName="node" presStyleCnt="0"/>
      <dgm:spPr/>
    </dgm:pt>
    <dgm:pt modelId="{39026B69-81C8-4698-AC7D-7D560CD672AE}" type="pres">
      <dgm:prSet presAssocID="{B2AE09A0-AA78-4838-A3E0-66B4D0AD80F9}" presName="parentNode" presStyleLbl="node1" presStyleIdx="2" presStyleCnt="5" custLinFactNeighborX="81141" custLinFactNeighborY="-190">
        <dgm:presLayoutVars>
          <dgm:chMax val="1"/>
          <dgm:bulletEnabled val="1"/>
        </dgm:presLayoutVars>
      </dgm:prSet>
      <dgm:spPr/>
    </dgm:pt>
    <dgm:pt modelId="{31EE3B66-EC77-4454-BADC-E935F30855EB}" type="pres">
      <dgm:prSet presAssocID="{B2AE09A0-AA78-4838-A3E0-66B4D0AD80F9}" presName="childNode" presStyleLbl="revTx" presStyleIdx="0" presStyleCnt="0">
        <dgm:presLayoutVars>
          <dgm:bulletEnabled val="1"/>
        </dgm:presLayoutVars>
      </dgm:prSet>
      <dgm:spPr/>
    </dgm:pt>
    <dgm:pt modelId="{CF1DEADC-CDF1-4DDC-8041-76719297C50B}" type="pres">
      <dgm:prSet presAssocID="{21B000A5-393B-4650-BB6B-D901EDFE9EB3}" presName="Name25" presStyleLbl="parChTrans1D1" presStyleIdx="2" presStyleCnt="4"/>
      <dgm:spPr/>
    </dgm:pt>
    <dgm:pt modelId="{E6DB18B8-FB22-48C4-B365-C741047C1264}" type="pres">
      <dgm:prSet presAssocID="{7ED6806B-D4A7-4E52-9EED-BC806A0A1F0E}" presName="node" presStyleCnt="0"/>
      <dgm:spPr/>
    </dgm:pt>
    <dgm:pt modelId="{3C134914-5440-4200-9618-4AD78AF82F79}" type="pres">
      <dgm:prSet presAssocID="{7ED6806B-D4A7-4E52-9EED-BC806A0A1F0E}" presName="parentNode" presStyleLbl="node1" presStyleIdx="3" presStyleCnt="5" custLinFactNeighborX="81141" custLinFactNeighborY="-190">
        <dgm:presLayoutVars>
          <dgm:chMax val="1"/>
          <dgm:bulletEnabled val="1"/>
        </dgm:presLayoutVars>
      </dgm:prSet>
      <dgm:spPr/>
    </dgm:pt>
    <dgm:pt modelId="{6B345642-AFC4-450B-AEFB-E0D03F1FB771}" type="pres">
      <dgm:prSet presAssocID="{7ED6806B-D4A7-4E52-9EED-BC806A0A1F0E}" presName="childNode" presStyleLbl="revTx" presStyleIdx="0" presStyleCnt="0">
        <dgm:presLayoutVars>
          <dgm:bulletEnabled val="1"/>
        </dgm:presLayoutVars>
      </dgm:prSet>
      <dgm:spPr/>
    </dgm:pt>
    <dgm:pt modelId="{9D15B84F-2CEC-414F-A6F6-4698FC5E16D6}" type="pres">
      <dgm:prSet presAssocID="{36EE8BA2-ACEA-429C-82F7-0B08E6AE2AD9}" presName="Name25" presStyleLbl="parChTrans1D1" presStyleIdx="3" presStyleCnt="4"/>
      <dgm:spPr/>
    </dgm:pt>
    <dgm:pt modelId="{CE4C1575-5B75-4359-99BA-61A6016DADE1}" type="pres">
      <dgm:prSet presAssocID="{FB1D2D80-107D-4F92-AFA2-2A59A88DD431}" presName="node" presStyleCnt="0"/>
      <dgm:spPr/>
    </dgm:pt>
    <dgm:pt modelId="{B3A48134-20E9-47D2-A27D-298F47D668A1}" type="pres">
      <dgm:prSet presAssocID="{FB1D2D80-107D-4F92-AFA2-2A59A88DD431}" presName="parentNode" presStyleLbl="node1" presStyleIdx="4" presStyleCnt="5" custLinFactNeighborX="81141" custLinFactNeighborY="-190">
        <dgm:presLayoutVars>
          <dgm:chMax val="1"/>
          <dgm:bulletEnabled val="1"/>
        </dgm:presLayoutVars>
      </dgm:prSet>
      <dgm:spPr/>
    </dgm:pt>
    <dgm:pt modelId="{DAB722FB-EE4F-433C-A5BB-2A3C1A7CE38A}" type="pres">
      <dgm:prSet presAssocID="{FB1D2D80-107D-4F92-AFA2-2A59A88DD431}" presName="childNode" presStyleLbl="revTx" presStyleIdx="0" presStyleCnt="0">
        <dgm:presLayoutVars>
          <dgm:bulletEnabled val="1"/>
        </dgm:presLayoutVars>
      </dgm:prSet>
      <dgm:spPr/>
    </dgm:pt>
  </dgm:ptLst>
  <dgm:cxnLst>
    <dgm:cxn modelId="{23638A01-1730-4D3C-8B90-764DA75467DA}" srcId="{F0FA738E-CD59-4327-AC5F-8E40ECF86DEC}" destId="{FB1D2D80-107D-4F92-AFA2-2A59A88DD431}" srcOrd="3" destOrd="0" parTransId="{36EE8BA2-ACEA-429C-82F7-0B08E6AE2AD9}" sibTransId="{98988480-9873-45DB-8BB4-C96B7730E864}"/>
    <dgm:cxn modelId="{879BA50D-472B-431E-B0D6-C3992EF93ADA}" type="presOf" srcId="{36EE8BA2-ACEA-429C-82F7-0B08E6AE2AD9}" destId="{9D15B84F-2CEC-414F-A6F6-4698FC5E16D6}" srcOrd="0" destOrd="0" presId="urn:microsoft.com/office/officeart/2005/8/layout/radial2"/>
    <dgm:cxn modelId="{37D9AE14-0E56-4D07-BD29-F9F347323DF4}" type="presOf" srcId="{7ED6806B-D4A7-4E52-9EED-BC806A0A1F0E}" destId="{3C134914-5440-4200-9618-4AD78AF82F79}" srcOrd="0" destOrd="0" presId="urn:microsoft.com/office/officeart/2005/8/layout/radial2"/>
    <dgm:cxn modelId="{93952536-FDC4-4233-9340-3DEE748DCFDC}" srcId="{F0FA738E-CD59-4327-AC5F-8E40ECF86DEC}" destId="{7ED6806B-D4A7-4E52-9EED-BC806A0A1F0E}" srcOrd="2" destOrd="0" parTransId="{21B000A5-393B-4650-BB6B-D901EDFE9EB3}" sibTransId="{1F570E69-3938-4C9E-9C84-698972D96299}"/>
    <dgm:cxn modelId="{24FF95AA-B313-4202-B738-ECFF292D40AE}" type="presOf" srcId="{AC9AE5B3-8854-4DEC-98E9-C84BC2F3CBBB}" destId="{CB48107F-BAA4-4C3C-9DB3-E9DF961B89BC}" srcOrd="0" destOrd="0" presId="urn:microsoft.com/office/officeart/2005/8/layout/radial2"/>
    <dgm:cxn modelId="{FBEB55AC-8493-48FC-9C9F-D425852C9CEF}" srcId="{F0FA738E-CD59-4327-AC5F-8E40ECF86DEC}" destId="{9AFB00CD-44BC-4DD2-BAB0-1F9EF7CE0ED3}" srcOrd="0" destOrd="0" parTransId="{3A96791F-25F6-4018-B61F-2353FBC27C48}" sibTransId="{62FEA28B-A84B-409A-B874-A8E7E0D90BD5}"/>
    <dgm:cxn modelId="{04DB9CBF-8801-4F43-A733-66EDB6A29A79}" type="presOf" srcId="{B2AE09A0-AA78-4838-A3E0-66B4D0AD80F9}" destId="{39026B69-81C8-4698-AC7D-7D560CD672AE}" srcOrd="0" destOrd="0" presId="urn:microsoft.com/office/officeart/2005/8/layout/radial2"/>
    <dgm:cxn modelId="{29A3DBC9-AAC2-4E43-9805-1E6C27D44362}" type="presOf" srcId="{FB1D2D80-107D-4F92-AFA2-2A59A88DD431}" destId="{B3A48134-20E9-47D2-A27D-298F47D668A1}" srcOrd="0" destOrd="0" presId="urn:microsoft.com/office/officeart/2005/8/layout/radial2"/>
    <dgm:cxn modelId="{616DABCA-D179-4529-8F6C-D0BECBBD48B9}" type="presOf" srcId="{3A96791F-25F6-4018-B61F-2353FBC27C48}" destId="{6FF6A7C0-FCF4-4B76-BBE9-711FCDDE4D6A}" srcOrd="0" destOrd="0" presId="urn:microsoft.com/office/officeart/2005/8/layout/radial2"/>
    <dgm:cxn modelId="{703A25D8-CFAE-4992-9533-D406FFD90025}" type="presOf" srcId="{9AFB00CD-44BC-4DD2-BAB0-1F9EF7CE0ED3}" destId="{2778A5DF-9F39-401D-AC61-D2C8915ECE28}" srcOrd="0" destOrd="0" presId="urn:microsoft.com/office/officeart/2005/8/layout/radial2"/>
    <dgm:cxn modelId="{210EDDF2-13B5-46ED-88CB-3480604B1194}" type="presOf" srcId="{F0FA738E-CD59-4327-AC5F-8E40ECF86DEC}" destId="{D3DE1897-FC9A-4CF4-A33F-7DD6EDA0B608}" srcOrd="0" destOrd="0" presId="urn:microsoft.com/office/officeart/2005/8/layout/radial2"/>
    <dgm:cxn modelId="{3374B3F4-BD29-480E-B941-DAA00E770A6E}" type="presOf" srcId="{21B000A5-393B-4650-BB6B-D901EDFE9EB3}" destId="{CF1DEADC-CDF1-4DDC-8041-76719297C50B}" srcOrd="0" destOrd="0" presId="urn:microsoft.com/office/officeart/2005/8/layout/radial2"/>
    <dgm:cxn modelId="{F80084FC-9969-4000-B4C2-384956D51E50}" srcId="{F0FA738E-CD59-4327-AC5F-8E40ECF86DEC}" destId="{B2AE09A0-AA78-4838-A3E0-66B4D0AD80F9}" srcOrd="1" destOrd="0" parTransId="{AC9AE5B3-8854-4DEC-98E9-C84BC2F3CBBB}" sibTransId="{CFE13E2D-49DA-4E1B-B339-2CB8295DBC9B}"/>
    <dgm:cxn modelId="{70570CE5-70EA-420F-8B74-8E37476DED3B}" type="presParOf" srcId="{D3DE1897-FC9A-4CF4-A33F-7DD6EDA0B608}" destId="{E8E45C43-56FA-41AB-92AF-F3A77D072232}" srcOrd="0" destOrd="0" presId="urn:microsoft.com/office/officeart/2005/8/layout/radial2"/>
    <dgm:cxn modelId="{CA28D231-2FC2-41BD-B0F6-906CEB0DC4FC}" type="presParOf" srcId="{E8E45C43-56FA-41AB-92AF-F3A77D072232}" destId="{3566D303-D4F7-4209-92F0-4DCA42794363}" srcOrd="0" destOrd="0" presId="urn:microsoft.com/office/officeart/2005/8/layout/radial2"/>
    <dgm:cxn modelId="{C0DF7513-8182-4E6B-B78A-7AD0411A30E6}" type="presParOf" srcId="{3566D303-D4F7-4209-92F0-4DCA42794363}" destId="{228D2F5B-121A-4551-8FEE-FF4C18B926DD}" srcOrd="0" destOrd="0" presId="urn:microsoft.com/office/officeart/2005/8/layout/radial2"/>
    <dgm:cxn modelId="{7B23DEF4-77BD-4A7E-B334-F146C3DD89CA}" type="presParOf" srcId="{3566D303-D4F7-4209-92F0-4DCA42794363}" destId="{070115A4-D763-41A2-BB4E-01CD6B875689}" srcOrd="1" destOrd="0" presId="urn:microsoft.com/office/officeart/2005/8/layout/radial2"/>
    <dgm:cxn modelId="{D4147ADB-92B6-47CA-9758-1DA2ADD1CFE0}" type="presParOf" srcId="{E8E45C43-56FA-41AB-92AF-F3A77D072232}" destId="{6FF6A7C0-FCF4-4B76-BBE9-711FCDDE4D6A}" srcOrd="1" destOrd="0" presId="urn:microsoft.com/office/officeart/2005/8/layout/radial2"/>
    <dgm:cxn modelId="{E9E9CC1F-E4AC-4476-9BE3-6637D1836AE3}" type="presParOf" srcId="{E8E45C43-56FA-41AB-92AF-F3A77D072232}" destId="{F70F90C3-A69F-46C6-AAAB-01EA2F406D81}" srcOrd="2" destOrd="0" presId="urn:microsoft.com/office/officeart/2005/8/layout/radial2"/>
    <dgm:cxn modelId="{2378734D-1250-41EF-AE1A-56FBB462CA62}" type="presParOf" srcId="{F70F90C3-A69F-46C6-AAAB-01EA2F406D81}" destId="{2778A5DF-9F39-401D-AC61-D2C8915ECE28}" srcOrd="0" destOrd="0" presId="urn:microsoft.com/office/officeart/2005/8/layout/radial2"/>
    <dgm:cxn modelId="{6B8D17A3-FC46-4E50-80ED-124DAE35032B}" type="presParOf" srcId="{F70F90C3-A69F-46C6-AAAB-01EA2F406D81}" destId="{0FC60345-665B-402E-8662-699944CB8A6C}" srcOrd="1" destOrd="0" presId="urn:microsoft.com/office/officeart/2005/8/layout/radial2"/>
    <dgm:cxn modelId="{D0963AA0-4B15-4D3A-ADC1-260A8224EA18}" type="presParOf" srcId="{E8E45C43-56FA-41AB-92AF-F3A77D072232}" destId="{CB48107F-BAA4-4C3C-9DB3-E9DF961B89BC}" srcOrd="3" destOrd="0" presId="urn:microsoft.com/office/officeart/2005/8/layout/radial2"/>
    <dgm:cxn modelId="{5A7D20E6-6C66-4FB4-A8FD-37CD2F7C5A23}" type="presParOf" srcId="{E8E45C43-56FA-41AB-92AF-F3A77D072232}" destId="{1008440A-5628-48E3-81CA-72045C217195}" srcOrd="4" destOrd="0" presId="urn:microsoft.com/office/officeart/2005/8/layout/radial2"/>
    <dgm:cxn modelId="{DAAE4DE9-1DF8-438E-9EA2-083771A301B9}" type="presParOf" srcId="{1008440A-5628-48E3-81CA-72045C217195}" destId="{39026B69-81C8-4698-AC7D-7D560CD672AE}" srcOrd="0" destOrd="0" presId="urn:microsoft.com/office/officeart/2005/8/layout/radial2"/>
    <dgm:cxn modelId="{C52CA5BD-BB14-4883-A1D8-86BD87CE66DB}" type="presParOf" srcId="{1008440A-5628-48E3-81CA-72045C217195}" destId="{31EE3B66-EC77-4454-BADC-E935F30855EB}" srcOrd="1" destOrd="0" presId="urn:microsoft.com/office/officeart/2005/8/layout/radial2"/>
    <dgm:cxn modelId="{65589746-A19C-4C57-9467-2BE6887F1050}" type="presParOf" srcId="{E8E45C43-56FA-41AB-92AF-F3A77D072232}" destId="{CF1DEADC-CDF1-4DDC-8041-76719297C50B}" srcOrd="5" destOrd="0" presId="urn:microsoft.com/office/officeart/2005/8/layout/radial2"/>
    <dgm:cxn modelId="{CF46BB30-1DB2-4480-89DC-79E55C067540}" type="presParOf" srcId="{E8E45C43-56FA-41AB-92AF-F3A77D072232}" destId="{E6DB18B8-FB22-48C4-B365-C741047C1264}" srcOrd="6" destOrd="0" presId="urn:microsoft.com/office/officeart/2005/8/layout/radial2"/>
    <dgm:cxn modelId="{D3CE9CEE-ADD1-4CC7-95F1-03EFA2289E6D}" type="presParOf" srcId="{E6DB18B8-FB22-48C4-B365-C741047C1264}" destId="{3C134914-5440-4200-9618-4AD78AF82F79}" srcOrd="0" destOrd="0" presId="urn:microsoft.com/office/officeart/2005/8/layout/radial2"/>
    <dgm:cxn modelId="{C5B3F032-EBDA-41BC-BA4B-DEB9E1EDC958}" type="presParOf" srcId="{E6DB18B8-FB22-48C4-B365-C741047C1264}" destId="{6B345642-AFC4-450B-AEFB-E0D03F1FB771}" srcOrd="1" destOrd="0" presId="urn:microsoft.com/office/officeart/2005/8/layout/radial2"/>
    <dgm:cxn modelId="{E791A157-9747-4E6D-8887-0826BE44A302}" type="presParOf" srcId="{E8E45C43-56FA-41AB-92AF-F3A77D072232}" destId="{9D15B84F-2CEC-414F-A6F6-4698FC5E16D6}" srcOrd="7" destOrd="0" presId="urn:microsoft.com/office/officeart/2005/8/layout/radial2"/>
    <dgm:cxn modelId="{911DDDD5-3CB3-4259-8337-C5A292B0ACA4}" type="presParOf" srcId="{E8E45C43-56FA-41AB-92AF-F3A77D072232}" destId="{CE4C1575-5B75-4359-99BA-61A6016DADE1}" srcOrd="8" destOrd="0" presId="urn:microsoft.com/office/officeart/2005/8/layout/radial2"/>
    <dgm:cxn modelId="{26FB96BF-9F43-4B23-9D28-209C9D760F2A}" type="presParOf" srcId="{CE4C1575-5B75-4359-99BA-61A6016DADE1}" destId="{B3A48134-20E9-47D2-A27D-298F47D668A1}" srcOrd="0" destOrd="0" presId="urn:microsoft.com/office/officeart/2005/8/layout/radial2"/>
    <dgm:cxn modelId="{593D23A5-4AAC-4FAF-8400-849EF97B51A1}" type="presParOf" srcId="{CE4C1575-5B75-4359-99BA-61A6016DADE1}" destId="{DAB722FB-EE4F-433C-A5BB-2A3C1A7CE38A}"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8AA9F-D808-46BC-9F1E-C1DDD12C4430}">
      <dsp:nvSpPr>
        <dsp:cNvPr id="0" name=""/>
        <dsp:cNvSpPr/>
      </dsp:nvSpPr>
      <dsp:spPr>
        <a:xfrm>
          <a:off x="2407" y="0"/>
          <a:ext cx="2523297" cy="4680926"/>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Consistency</a:t>
          </a:r>
        </a:p>
      </dsp:txBody>
      <dsp:txXfrm>
        <a:off x="2407" y="1872370"/>
        <a:ext cx="2523297" cy="1872370"/>
      </dsp:txXfrm>
    </dsp:sp>
    <dsp:sp modelId="{98950827-9FCF-4205-9033-962BC4D2B3F1}">
      <dsp:nvSpPr>
        <dsp:cNvPr id="0" name=""/>
        <dsp:cNvSpPr/>
      </dsp:nvSpPr>
      <dsp:spPr>
        <a:xfrm>
          <a:off x="484681" y="280855"/>
          <a:ext cx="1558748" cy="1558748"/>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3F622F-5881-4507-B87E-BBFACE59FED9}">
      <dsp:nvSpPr>
        <dsp:cNvPr id="0" name=""/>
        <dsp:cNvSpPr/>
      </dsp:nvSpPr>
      <dsp:spPr>
        <a:xfrm>
          <a:off x="2601403" y="0"/>
          <a:ext cx="2523297" cy="4680926"/>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Rules and Mechanics Knowledge</a:t>
          </a:r>
        </a:p>
      </dsp:txBody>
      <dsp:txXfrm>
        <a:off x="2601403" y="1872370"/>
        <a:ext cx="2523297" cy="1872370"/>
      </dsp:txXfrm>
    </dsp:sp>
    <dsp:sp modelId="{58D7F40C-2685-47F6-8AAE-17C7BBED6A94}">
      <dsp:nvSpPr>
        <dsp:cNvPr id="0" name=""/>
        <dsp:cNvSpPr/>
      </dsp:nvSpPr>
      <dsp:spPr>
        <a:xfrm>
          <a:off x="3083677" y="280855"/>
          <a:ext cx="1558748" cy="1558748"/>
        </a:xfrm>
        <a:prstGeom prst="ellipse">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2A0938-887E-477E-9A0A-7FDEC660A0D4}">
      <dsp:nvSpPr>
        <dsp:cNvPr id="0" name=""/>
        <dsp:cNvSpPr/>
      </dsp:nvSpPr>
      <dsp:spPr>
        <a:xfrm>
          <a:off x="5200399" y="0"/>
          <a:ext cx="2523297" cy="4680926"/>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Teamwork and Trust</a:t>
          </a:r>
        </a:p>
      </dsp:txBody>
      <dsp:txXfrm>
        <a:off x="5200399" y="1872370"/>
        <a:ext cx="2523297" cy="1872370"/>
      </dsp:txXfrm>
    </dsp:sp>
    <dsp:sp modelId="{91BD3BF9-1BEF-4897-A7A8-F17D760E853A}">
      <dsp:nvSpPr>
        <dsp:cNvPr id="0" name=""/>
        <dsp:cNvSpPr/>
      </dsp:nvSpPr>
      <dsp:spPr>
        <a:xfrm>
          <a:off x="5682673" y="280855"/>
          <a:ext cx="1558748" cy="1558748"/>
        </a:xfrm>
        <a:prstGeom prst="ellipse">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D51A0D-FF75-49BE-84DF-BC7A475473E2}">
      <dsp:nvSpPr>
        <dsp:cNvPr id="0" name=""/>
        <dsp:cNvSpPr/>
      </dsp:nvSpPr>
      <dsp:spPr>
        <a:xfrm>
          <a:off x="7799395" y="0"/>
          <a:ext cx="2523297" cy="4680926"/>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Communication</a:t>
          </a:r>
        </a:p>
      </dsp:txBody>
      <dsp:txXfrm>
        <a:off x="7799395" y="1872370"/>
        <a:ext cx="2523297" cy="1872370"/>
      </dsp:txXfrm>
    </dsp:sp>
    <dsp:sp modelId="{5E3F79B4-77A5-4AA1-A6AE-80CCE9600A06}">
      <dsp:nvSpPr>
        <dsp:cNvPr id="0" name=""/>
        <dsp:cNvSpPr/>
      </dsp:nvSpPr>
      <dsp:spPr>
        <a:xfrm>
          <a:off x="8281669" y="280855"/>
          <a:ext cx="1558748" cy="1558748"/>
        </a:xfrm>
        <a:prstGeom prst="ellipse">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E39352-7617-4FA6-B2B8-85A5F7DD64DA}">
      <dsp:nvSpPr>
        <dsp:cNvPr id="0" name=""/>
        <dsp:cNvSpPr/>
      </dsp:nvSpPr>
      <dsp:spPr>
        <a:xfrm>
          <a:off x="462589" y="3344497"/>
          <a:ext cx="9499092" cy="1151500"/>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24CF7-DDB8-4E50-B608-C1E928654D80}">
      <dsp:nvSpPr>
        <dsp:cNvPr id="0" name=""/>
        <dsp:cNvSpPr/>
      </dsp:nvSpPr>
      <dsp:spPr>
        <a:xfrm>
          <a:off x="-5769583" y="-883076"/>
          <a:ext cx="6868925" cy="6868925"/>
        </a:xfrm>
        <a:prstGeom prst="blockArc">
          <a:avLst>
            <a:gd name="adj1" fmla="val 18900000"/>
            <a:gd name="adj2" fmla="val 2700000"/>
            <a:gd name="adj3" fmla="val 314"/>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A4921B-6FB6-4A2A-9E19-D0DBD49B48B7}">
      <dsp:nvSpPr>
        <dsp:cNvPr id="0" name=""/>
        <dsp:cNvSpPr/>
      </dsp:nvSpPr>
      <dsp:spPr>
        <a:xfrm>
          <a:off x="409598" y="268711"/>
          <a:ext cx="975588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Obvia" panose="02000503040000020004" charset="0"/>
            </a:rPr>
            <a:t>MEET AND CERTIFY COACHES</a:t>
          </a:r>
        </a:p>
      </dsp:txBody>
      <dsp:txXfrm>
        <a:off x="409598" y="268711"/>
        <a:ext cx="9755884" cy="537219"/>
      </dsp:txXfrm>
    </dsp:sp>
    <dsp:sp modelId="{DBE20FCD-7A0F-45BE-B835-D28FC01C4B6E}">
      <dsp:nvSpPr>
        <dsp:cNvPr id="0" name=""/>
        <dsp:cNvSpPr/>
      </dsp:nvSpPr>
      <dsp:spPr>
        <a:xfrm>
          <a:off x="73836" y="201559"/>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DDE1E6-6624-4BAE-A134-4AF56EF85E21}">
      <dsp:nvSpPr>
        <dsp:cNvPr id="0" name=""/>
        <dsp:cNvSpPr/>
      </dsp:nvSpPr>
      <dsp:spPr>
        <a:xfrm>
          <a:off x="851498" y="1074439"/>
          <a:ext cx="931398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Obvia" panose="02000503040000020004" charset="0"/>
            </a:rPr>
            <a:t>CAPTAINS/COIN TOSS</a:t>
          </a:r>
        </a:p>
      </dsp:txBody>
      <dsp:txXfrm>
        <a:off x="851498" y="1074439"/>
        <a:ext cx="9313984" cy="537219"/>
      </dsp:txXfrm>
    </dsp:sp>
    <dsp:sp modelId="{A03535B3-2CC9-43DB-B2EF-CAEFF83B0A22}">
      <dsp:nvSpPr>
        <dsp:cNvPr id="0" name=""/>
        <dsp:cNvSpPr/>
      </dsp:nvSpPr>
      <dsp:spPr>
        <a:xfrm>
          <a:off x="515736" y="1007287"/>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B8DD68-50AC-4D45-BE7D-293EC8F8C9A4}">
      <dsp:nvSpPr>
        <dsp:cNvPr id="0" name=""/>
        <dsp:cNvSpPr/>
      </dsp:nvSpPr>
      <dsp:spPr>
        <a:xfrm>
          <a:off x="1053568" y="1880167"/>
          <a:ext cx="911191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Obvia" panose="02000503040000020004" charset="0"/>
            </a:rPr>
            <a:t>SUBSTITUTION COACHES-SET EXPECTATIONS</a:t>
          </a:r>
        </a:p>
      </dsp:txBody>
      <dsp:txXfrm>
        <a:off x="1053568" y="1880167"/>
        <a:ext cx="9111914" cy="537219"/>
      </dsp:txXfrm>
    </dsp:sp>
    <dsp:sp modelId="{96A3BEB1-424E-48DF-8D85-712B9CCCBD92}">
      <dsp:nvSpPr>
        <dsp:cNvPr id="0" name=""/>
        <dsp:cNvSpPr/>
      </dsp:nvSpPr>
      <dsp:spPr>
        <a:xfrm>
          <a:off x="717805" y="1813014"/>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90F71B-A86C-4EF0-AC33-EB9E4656FB0E}">
      <dsp:nvSpPr>
        <dsp:cNvPr id="0" name=""/>
        <dsp:cNvSpPr/>
      </dsp:nvSpPr>
      <dsp:spPr>
        <a:xfrm>
          <a:off x="1053568" y="2685384"/>
          <a:ext cx="911191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Obvia" panose="02000503040000020004" charset="0"/>
            </a:rPr>
            <a:t>MEET TABLE PERSONNEL-REVIEW RESPONSIBILITIES</a:t>
          </a:r>
        </a:p>
      </dsp:txBody>
      <dsp:txXfrm>
        <a:off x="1053568" y="2685384"/>
        <a:ext cx="9111914" cy="537219"/>
      </dsp:txXfrm>
    </dsp:sp>
    <dsp:sp modelId="{3E415077-9EFE-45B2-929E-9570AD0D5DB9}">
      <dsp:nvSpPr>
        <dsp:cNvPr id="0" name=""/>
        <dsp:cNvSpPr/>
      </dsp:nvSpPr>
      <dsp:spPr>
        <a:xfrm>
          <a:off x="717805" y="2618232"/>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176B7C-C63A-44EB-B40F-0B01EB2CDDEF}">
      <dsp:nvSpPr>
        <dsp:cNvPr id="0" name=""/>
        <dsp:cNvSpPr/>
      </dsp:nvSpPr>
      <dsp:spPr>
        <a:xfrm>
          <a:off x="851498" y="3491112"/>
          <a:ext cx="931398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Obvia" panose="02000503040000020004" charset="0"/>
            </a:rPr>
            <a:t>READY THE FIELD FOR PLAY</a:t>
          </a:r>
        </a:p>
      </dsp:txBody>
      <dsp:txXfrm>
        <a:off x="851498" y="3491112"/>
        <a:ext cx="9313984" cy="537219"/>
      </dsp:txXfrm>
    </dsp:sp>
    <dsp:sp modelId="{2DD526E6-8FD1-4720-856C-7A8D76CA3F50}">
      <dsp:nvSpPr>
        <dsp:cNvPr id="0" name=""/>
        <dsp:cNvSpPr/>
      </dsp:nvSpPr>
      <dsp:spPr>
        <a:xfrm>
          <a:off x="515736" y="3423960"/>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3C2900-3200-4461-B72C-7B6518F2C370}">
      <dsp:nvSpPr>
        <dsp:cNvPr id="0" name=""/>
        <dsp:cNvSpPr/>
      </dsp:nvSpPr>
      <dsp:spPr>
        <a:xfrm>
          <a:off x="409598" y="4296840"/>
          <a:ext cx="9755884" cy="537219"/>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41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Obvia" panose="02000503040000020004" charset="0"/>
            </a:rPr>
            <a:t>LINE-UP</a:t>
          </a:r>
        </a:p>
      </dsp:txBody>
      <dsp:txXfrm>
        <a:off x="409598" y="4296840"/>
        <a:ext cx="9755884" cy="537219"/>
      </dsp:txXfrm>
    </dsp:sp>
    <dsp:sp modelId="{AA1798CE-E20A-4C2F-A09B-43E1084D4420}">
      <dsp:nvSpPr>
        <dsp:cNvPr id="0" name=""/>
        <dsp:cNvSpPr/>
      </dsp:nvSpPr>
      <dsp:spPr>
        <a:xfrm>
          <a:off x="73836" y="4229687"/>
          <a:ext cx="671524" cy="671524"/>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FA1F7-F40B-4980-B7F1-97F64D943CC1}">
      <dsp:nvSpPr>
        <dsp:cNvPr id="0" name=""/>
        <dsp:cNvSpPr/>
      </dsp:nvSpPr>
      <dsp:spPr>
        <a:xfrm>
          <a:off x="818197" y="0"/>
          <a:ext cx="9272905" cy="4807905"/>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509C4-634C-4ADF-93FF-124670108758}">
      <dsp:nvSpPr>
        <dsp:cNvPr id="0" name=""/>
        <dsp:cNvSpPr/>
      </dsp:nvSpPr>
      <dsp:spPr>
        <a:xfrm>
          <a:off x="4794" y="1442371"/>
          <a:ext cx="2096098" cy="1923162"/>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Signal the goal and retrieve the ball, wherever it is.</a:t>
          </a:r>
        </a:p>
      </dsp:txBody>
      <dsp:txXfrm>
        <a:off x="98675" y="1536252"/>
        <a:ext cx="1908336" cy="1735400"/>
      </dsp:txXfrm>
    </dsp:sp>
    <dsp:sp modelId="{3A430E1F-C36D-474D-A419-B119F38E982C}">
      <dsp:nvSpPr>
        <dsp:cNvPr id="0" name=""/>
        <dsp:cNvSpPr/>
      </dsp:nvSpPr>
      <dsp:spPr>
        <a:xfrm>
          <a:off x="2205697" y="1442371"/>
          <a:ext cx="2096098" cy="1923162"/>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Jog back to center… Do Not WALK</a:t>
          </a:r>
        </a:p>
      </dsp:txBody>
      <dsp:txXfrm>
        <a:off x="2299578" y="1536252"/>
        <a:ext cx="1908336" cy="1735400"/>
      </dsp:txXfrm>
    </dsp:sp>
    <dsp:sp modelId="{39A45EC1-42BD-4C55-ADB6-A3626AA91405}">
      <dsp:nvSpPr>
        <dsp:cNvPr id="0" name=""/>
        <dsp:cNvSpPr/>
      </dsp:nvSpPr>
      <dsp:spPr>
        <a:xfrm>
          <a:off x="4406600" y="1442371"/>
          <a:ext cx="2096098" cy="1923162"/>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Dead ball officiating is important</a:t>
          </a:r>
        </a:p>
      </dsp:txBody>
      <dsp:txXfrm>
        <a:off x="4500481" y="1536252"/>
        <a:ext cx="1908336" cy="1735400"/>
      </dsp:txXfrm>
    </dsp:sp>
    <dsp:sp modelId="{9457C8E4-3DB2-4D22-A45A-703D3BCB0534}">
      <dsp:nvSpPr>
        <dsp:cNvPr id="0" name=""/>
        <dsp:cNvSpPr/>
      </dsp:nvSpPr>
      <dsp:spPr>
        <a:xfrm>
          <a:off x="6607504" y="1442371"/>
          <a:ext cx="2096098" cy="1923162"/>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Record the score when in position for the faceoff</a:t>
          </a:r>
        </a:p>
      </dsp:txBody>
      <dsp:txXfrm>
        <a:off x="6701385" y="1536252"/>
        <a:ext cx="1908336" cy="1735400"/>
      </dsp:txXfrm>
    </dsp:sp>
    <dsp:sp modelId="{0A70940E-0F28-4E0F-9779-097A8227318C}">
      <dsp:nvSpPr>
        <dsp:cNvPr id="0" name=""/>
        <dsp:cNvSpPr/>
      </dsp:nvSpPr>
      <dsp:spPr>
        <a:xfrm>
          <a:off x="8808407" y="1442371"/>
          <a:ext cx="2096098" cy="1923162"/>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Non-faceoff official signals when field is ready for play</a:t>
          </a:r>
        </a:p>
      </dsp:txBody>
      <dsp:txXfrm>
        <a:off x="8902288" y="1536252"/>
        <a:ext cx="1908336" cy="1735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6370D-40EB-4FAC-9B60-125614227426}">
      <dsp:nvSpPr>
        <dsp:cNvPr id="0" name=""/>
        <dsp:cNvSpPr/>
      </dsp:nvSpPr>
      <dsp:spPr>
        <a:xfrm>
          <a:off x="2553" y="-30796"/>
          <a:ext cx="2676104" cy="3178362"/>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Any penalty has been reported to the table</a:t>
          </a:r>
        </a:p>
      </dsp:txBody>
      <dsp:txXfrm>
        <a:off x="2553" y="1240548"/>
        <a:ext cx="2676104" cy="1271344"/>
      </dsp:txXfrm>
    </dsp:sp>
    <dsp:sp modelId="{DDBCF77E-376C-47A6-9B41-89E5912B34D1}">
      <dsp:nvSpPr>
        <dsp:cNvPr id="0" name=""/>
        <dsp:cNvSpPr/>
      </dsp:nvSpPr>
      <dsp:spPr>
        <a:xfrm>
          <a:off x="811408" y="159905"/>
          <a:ext cx="1058394" cy="1058394"/>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CE111-0595-45A7-809E-84FBF3347380}">
      <dsp:nvSpPr>
        <dsp:cNvPr id="0" name=""/>
        <dsp:cNvSpPr/>
      </dsp:nvSpPr>
      <dsp:spPr>
        <a:xfrm>
          <a:off x="2758941" y="-30796"/>
          <a:ext cx="2676104" cy="3178362"/>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All flags have been picked up</a:t>
          </a:r>
        </a:p>
      </dsp:txBody>
      <dsp:txXfrm>
        <a:off x="2758941" y="1240548"/>
        <a:ext cx="2676104" cy="1271344"/>
      </dsp:txXfrm>
    </dsp:sp>
    <dsp:sp modelId="{68166FA3-DD4A-45C3-B9D9-E1B83176EEA3}">
      <dsp:nvSpPr>
        <dsp:cNvPr id="0" name=""/>
        <dsp:cNvSpPr/>
      </dsp:nvSpPr>
      <dsp:spPr>
        <a:xfrm>
          <a:off x="3567796" y="159905"/>
          <a:ext cx="1058394" cy="1058394"/>
        </a:xfrm>
        <a:prstGeom prst="ellipse">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t="-1000" b="-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91A446-DBC7-4795-8B14-77688DD6BD81}">
      <dsp:nvSpPr>
        <dsp:cNvPr id="0" name=""/>
        <dsp:cNvSpPr/>
      </dsp:nvSpPr>
      <dsp:spPr>
        <a:xfrm>
          <a:off x="5515329" y="-30796"/>
          <a:ext cx="2676104" cy="3178362"/>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All Referees are ready to restart</a:t>
          </a:r>
        </a:p>
      </dsp:txBody>
      <dsp:txXfrm>
        <a:off x="5515329" y="1240548"/>
        <a:ext cx="2676104" cy="1271344"/>
      </dsp:txXfrm>
    </dsp:sp>
    <dsp:sp modelId="{A58C8270-B740-4A66-99B0-F1A5561D3C23}">
      <dsp:nvSpPr>
        <dsp:cNvPr id="0" name=""/>
        <dsp:cNvSpPr/>
      </dsp:nvSpPr>
      <dsp:spPr>
        <a:xfrm>
          <a:off x="6324184" y="159905"/>
          <a:ext cx="1058394" cy="1058394"/>
        </a:xfrm>
        <a:prstGeom prst="ellipse">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C09116-F454-4E60-A718-9C0FDCADDC10}">
      <dsp:nvSpPr>
        <dsp:cNvPr id="0" name=""/>
        <dsp:cNvSpPr/>
      </dsp:nvSpPr>
      <dsp:spPr>
        <a:xfrm>
          <a:off x="8271717" y="-30796"/>
          <a:ext cx="2676104" cy="3178362"/>
        </a:xfrm>
        <a:prstGeom prst="roundRect">
          <a:avLst>
            <a:gd name="adj" fmla="val 10000"/>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Obvia" panose="02000503040000020004" pitchFamily="50" charset="0"/>
            </a:rPr>
            <a:t>The Goalie knows where the ball will be restarted</a:t>
          </a:r>
        </a:p>
      </dsp:txBody>
      <dsp:txXfrm>
        <a:off x="8271717" y="1240548"/>
        <a:ext cx="2676104" cy="1271344"/>
      </dsp:txXfrm>
    </dsp:sp>
    <dsp:sp modelId="{97E3FC94-3063-40D9-A4CE-A80B5132B4BA}">
      <dsp:nvSpPr>
        <dsp:cNvPr id="0" name=""/>
        <dsp:cNvSpPr/>
      </dsp:nvSpPr>
      <dsp:spPr>
        <a:xfrm>
          <a:off x="9080572" y="159905"/>
          <a:ext cx="1058394" cy="1058394"/>
        </a:xfrm>
        <a:prstGeom prst="ellipse">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9F37C-FD28-49A9-B18D-F05E15D13A8C}">
      <dsp:nvSpPr>
        <dsp:cNvPr id="0" name=""/>
        <dsp:cNvSpPr/>
      </dsp:nvSpPr>
      <dsp:spPr>
        <a:xfrm>
          <a:off x="438014" y="2291382"/>
          <a:ext cx="10074345" cy="917775"/>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732ED-CECF-41B3-B9A1-C629C5618D9F}">
      <dsp:nvSpPr>
        <dsp:cNvPr id="0" name=""/>
        <dsp:cNvSpPr/>
      </dsp:nvSpPr>
      <dsp:spPr>
        <a:xfrm>
          <a:off x="-5504937" y="-843285"/>
          <a:ext cx="6557996" cy="6557996"/>
        </a:xfrm>
        <a:prstGeom prst="blockArc">
          <a:avLst>
            <a:gd name="adj1" fmla="val 18900000"/>
            <a:gd name="adj2" fmla="val 2700000"/>
            <a:gd name="adj3" fmla="val 32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5437C8-A170-451E-A4BD-8E7FD023D856}">
      <dsp:nvSpPr>
        <dsp:cNvPr id="0" name=""/>
        <dsp:cNvSpPr/>
      </dsp:nvSpPr>
      <dsp:spPr>
        <a:xfrm>
          <a:off x="341730" y="221455"/>
          <a:ext cx="10318385"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No running restarts from out of bounds</a:t>
          </a:r>
        </a:p>
      </dsp:txBody>
      <dsp:txXfrm>
        <a:off x="341730" y="221455"/>
        <a:ext cx="10318385" cy="442715"/>
      </dsp:txXfrm>
    </dsp:sp>
    <dsp:sp modelId="{ED228AB9-5C59-4474-A702-5E7992EC3F9B}">
      <dsp:nvSpPr>
        <dsp:cNvPr id="0" name=""/>
        <dsp:cNvSpPr/>
      </dsp:nvSpPr>
      <dsp:spPr>
        <a:xfrm>
          <a:off x="65033" y="166115"/>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CEA46B-2CE3-41B4-A7A1-D0EFD17D8A1D}">
      <dsp:nvSpPr>
        <dsp:cNvPr id="0" name=""/>
        <dsp:cNvSpPr/>
      </dsp:nvSpPr>
      <dsp:spPr>
        <a:xfrm>
          <a:off x="742648" y="885917"/>
          <a:ext cx="9917467"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Start 5 yards on the field when in front of the table area</a:t>
          </a:r>
        </a:p>
      </dsp:txBody>
      <dsp:txXfrm>
        <a:off x="742648" y="885917"/>
        <a:ext cx="9917467" cy="442715"/>
      </dsp:txXfrm>
    </dsp:sp>
    <dsp:sp modelId="{3732BF76-80E8-4ABC-9D60-0E37428A65EB}">
      <dsp:nvSpPr>
        <dsp:cNvPr id="0" name=""/>
        <dsp:cNvSpPr/>
      </dsp:nvSpPr>
      <dsp:spPr>
        <a:xfrm>
          <a:off x="465951" y="830578"/>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EDD3A2-2E88-4DC5-B708-9AABD40A84A7}">
      <dsp:nvSpPr>
        <dsp:cNvPr id="0" name=""/>
        <dsp:cNvSpPr/>
      </dsp:nvSpPr>
      <dsp:spPr>
        <a:xfrm>
          <a:off x="962350" y="1549892"/>
          <a:ext cx="9697766"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Must give the goalie 5 seconds to return to their crease</a:t>
          </a:r>
        </a:p>
      </dsp:txBody>
      <dsp:txXfrm>
        <a:off x="962350" y="1549892"/>
        <a:ext cx="9697766" cy="442715"/>
      </dsp:txXfrm>
    </dsp:sp>
    <dsp:sp modelId="{EA9E68C6-DD00-4009-8EB3-0D531D2028EF}">
      <dsp:nvSpPr>
        <dsp:cNvPr id="0" name=""/>
        <dsp:cNvSpPr/>
      </dsp:nvSpPr>
      <dsp:spPr>
        <a:xfrm>
          <a:off x="685653" y="1494553"/>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D857C8-D080-4F83-A77F-E220B2D06020}">
      <dsp:nvSpPr>
        <dsp:cNvPr id="0" name=""/>
        <dsp:cNvSpPr/>
      </dsp:nvSpPr>
      <dsp:spPr>
        <a:xfrm>
          <a:off x="1032498" y="2214355"/>
          <a:ext cx="9627617"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Offensive players must be more than 5 yards from the ball carrier</a:t>
          </a:r>
        </a:p>
      </dsp:txBody>
      <dsp:txXfrm>
        <a:off x="1032498" y="2214355"/>
        <a:ext cx="9627617" cy="442715"/>
      </dsp:txXfrm>
    </dsp:sp>
    <dsp:sp modelId="{94CD162D-E417-4CB8-9E88-18E91068C270}">
      <dsp:nvSpPr>
        <dsp:cNvPr id="0" name=""/>
        <dsp:cNvSpPr/>
      </dsp:nvSpPr>
      <dsp:spPr>
        <a:xfrm>
          <a:off x="755801" y="2159016"/>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766E42-0BA6-46C6-BD6C-6843BBD2EFB4}">
      <dsp:nvSpPr>
        <dsp:cNvPr id="0" name=""/>
        <dsp:cNvSpPr/>
      </dsp:nvSpPr>
      <dsp:spPr>
        <a:xfrm>
          <a:off x="962350" y="2878817"/>
          <a:ext cx="9697766"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Defensive players do not need to be more than 5 yards away, but..</a:t>
          </a:r>
        </a:p>
      </dsp:txBody>
      <dsp:txXfrm>
        <a:off x="962350" y="2878817"/>
        <a:ext cx="9697766" cy="442715"/>
      </dsp:txXfrm>
    </dsp:sp>
    <dsp:sp modelId="{3854BA9D-4D66-4E91-8DD4-E628F95DC0E7}">
      <dsp:nvSpPr>
        <dsp:cNvPr id="0" name=""/>
        <dsp:cNvSpPr/>
      </dsp:nvSpPr>
      <dsp:spPr>
        <a:xfrm>
          <a:off x="685653" y="2823478"/>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1EC8D-3A8B-4D1C-8A1F-4E7E87C3494C}">
      <dsp:nvSpPr>
        <dsp:cNvPr id="0" name=""/>
        <dsp:cNvSpPr/>
      </dsp:nvSpPr>
      <dsp:spPr>
        <a:xfrm>
          <a:off x="742648" y="3542793"/>
          <a:ext cx="9917467"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Can be penalized if they do not create a 5-yard separation</a:t>
          </a:r>
        </a:p>
      </dsp:txBody>
      <dsp:txXfrm>
        <a:off x="742648" y="3542793"/>
        <a:ext cx="9917467" cy="442715"/>
      </dsp:txXfrm>
    </dsp:sp>
    <dsp:sp modelId="{371D0089-6CE1-460D-AD36-097EB036A8CB}">
      <dsp:nvSpPr>
        <dsp:cNvPr id="0" name=""/>
        <dsp:cNvSpPr/>
      </dsp:nvSpPr>
      <dsp:spPr>
        <a:xfrm>
          <a:off x="465951" y="3487453"/>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0A9082-8358-42B4-BA9B-C85993B8622F}">
      <dsp:nvSpPr>
        <dsp:cNvPr id="0" name=""/>
        <dsp:cNvSpPr/>
      </dsp:nvSpPr>
      <dsp:spPr>
        <a:xfrm>
          <a:off x="341730" y="4207255"/>
          <a:ext cx="10318385" cy="442715"/>
        </a:xfrm>
        <a:prstGeom prst="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140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Obvia" panose="02000503040000020004" pitchFamily="50" charset="0"/>
            </a:rPr>
            <a:t>Timeouts along endline start inside box</a:t>
          </a:r>
        </a:p>
      </dsp:txBody>
      <dsp:txXfrm>
        <a:off x="341730" y="4207255"/>
        <a:ext cx="10318385" cy="442715"/>
      </dsp:txXfrm>
    </dsp:sp>
    <dsp:sp modelId="{3EF0AD7C-7467-4A70-B813-8EA438DC292E}">
      <dsp:nvSpPr>
        <dsp:cNvPr id="0" name=""/>
        <dsp:cNvSpPr/>
      </dsp:nvSpPr>
      <dsp:spPr>
        <a:xfrm>
          <a:off x="65033" y="4151916"/>
          <a:ext cx="553393" cy="553393"/>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732ED-CECF-41B3-B9A1-C629C5618D9F}">
      <dsp:nvSpPr>
        <dsp:cNvPr id="0" name=""/>
        <dsp:cNvSpPr/>
      </dsp:nvSpPr>
      <dsp:spPr>
        <a:xfrm>
          <a:off x="-5385154" y="-825035"/>
          <a:ext cx="6415395" cy="6415395"/>
        </a:xfrm>
        <a:prstGeom prst="blockArc">
          <a:avLst>
            <a:gd name="adj1" fmla="val 18900000"/>
            <a:gd name="adj2" fmla="val 2700000"/>
            <a:gd name="adj3" fmla="val 337"/>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5437C8-A170-451E-A4BD-8E7FD023D856}">
      <dsp:nvSpPr>
        <dsp:cNvPr id="0" name=""/>
        <dsp:cNvSpPr/>
      </dsp:nvSpPr>
      <dsp:spPr>
        <a:xfrm>
          <a:off x="334287" y="216631"/>
          <a:ext cx="10327245"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5B"/>
              </a:solidFill>
              <a:latin typeface="Obvia" panose="02000503040000020004" pitchFamily="50" charset="0"/>
            </a:rPr>
            <a:t>Quick restarts allowed from in-bounds</a:t>
          </a:r>
        </a:p>
      </dsp:txBody>
      <dsp:txXfrm>
        <a:off x="334287" y="216631"/>
        <a:ext cx="10327245" cy="433072"/>
      </dsp:txXfrm>
    </dsp:sp>
    <dsp:sp modelId="{ED228AB9-5C59-4474-A702-5E7992EC3F9B}">
      <dsp:nvSpPr>
        <dsp:cNvPr id="0" name=""/>
        <dsp:cNvSpPr/>
      </dsp:nvSpPr>
      <dsp:spPr>
        <a:xfrm>
          <a:off x="63617" y="162497"/>
          <a:ext cx="541340" cy="541340"/>
        </a:xfrm>
        <a:prstGeom prst="ellipse">
          <a:avLst/>
        </a:prstGeom>
        <a:solidFill>
          <a:srgbClr val="FFFF0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860361-1C6A-44DB-807D-9349E98B97CF}">
      <dsp:nvSpPr>
        <dsp:cNvPr id="0" name=""/>
        <dsp:cNvSpPr/>
      </dsp:nvSpPr>
      <dsp:spPr>
        <a:xfrm>
          <a:off x="726473" y="866621"/>
          <a:ext cx="9935059"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5B"/>
              </a:solidFill>
              <a:latin typeface="Obvia" panose="02000503040000020004" pitchFamily="50" charset="0"/>
            </a:rPr>
            <a:t>Play-On fouls should restart quickly</a:t>
          </a:r>
        </a:p>
      </dsp:txBody>
      <dsp:txXfrm>
        <a:off x="726473" y="866621"/>
        <a:ext cx="9935059" cy="433072"/>
      </dsp:txXfrm>
    </dsp:sp>
    <dsp:sp modelId="{C4F46F42-0933-4BB7-808F-7EBD74CB7117}">
      <dsp:nvSpPr>
        <dsp:cNvPr id="0" name=""/>
        <dsp:cNvSpPr/>
      </dsp:nvSpPr>
      <dsp:spPr>
        <a:xfrm>
          <a:off x="455803" y="812487"/>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6F6EA-ED6C-45D8-B357-7EBA6F19DBF4}">
      <dsp:nvSpPr>
        <dsp:cNvPr id="0" name=""/>
        <dsp:cNvSpPr/>
      </dsp:nvSpPr>
      <dsp:spPr>
        <a:xfrm>
          <a:off x="941389" y="1516135"/>
          <a:ext cx="9720143"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5B"/>
              </a:solidFill>
              <a:latin typeface="Obvia" panose="02000503040000020004" pitchFamily="50" charset="0"/>
            </a:rPr>
            <a:t>Must give the goalie 5 seconds to return to their crease</a:t>
          </a:r>
        </a:p>
      </dsp:txBody>
      <dsp:txXfrm>
        <a:off x="941389" y="1516135"/>
        <a:ext cx="9720143" cy="433072"/>
      </dsp:txXfrm>
    </dsp:sp>
    <dsp:sp modelId="{EA9E68C6-DD00-4009-8EB3-0D531D2028EF}">
      <dsp:nvSpPr>
        <dsp:cNvPr id="0" name=""/>
        <dsp:cNvSpPr/>
      </dsp:nvSpPr>
      <dsp:spPr>
        <a:xfrm>
          <a:off x="670719" y="1462001"/>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0D2DFE-3AED-4059-9C57-89AB8CDEF0F2}">
      <dsp:nvSpPr>
        <dsp:cNvPr id="0" name=""/>
        <dsp:cNvSpPr/>
      </dsp:nvSpPr>
      <dsp:spPr>
        <a:xfrm>
          <a:off x="1010010" y="2166125"/>
          <a:ext cx="9651522"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5B"/>
              </a:solidFill>
              <a:latin typeface="Obvia" panose="02000503040000020004" pitchFamily="50" charset="0"/>
            </a:rPr>
            <a:t>Offensive players must be more than 5 yards from the ball carrier</a:t>
          </a:r>
        </a:p>
      </dsp:txBody>
      <dsp:txXfrm>
        <a:off x="1010010" y="2166125"/>
        <a:ext cx="9651522" cy="433072"/>
      </dsp:txXfrm>
    </dsp:sp>
    <dsp:sp modelId="{94CD162D-E417-4CB8-9E88-18E91068C270}">
      <dsp:nvSpPr>
        <dsp:cNvPr id="0" name=""/>
        <dsp:cNvSpPr/>
      </dsp:nvSpPr>
      <dsp:spPr>
        <a:xfrm>
          <a:off x="739340" y="2111991"/>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93C11-E675-4FC4-BDE8-9C6F8AF2DBE1}">
      <dsp:nvSpPr>
        <dsp:cNvPr id="0" name=""/>
        <dsp:cNvSpPr/>
      </dsp:nvSpPr>
      <dsp:spPr>
        <a:xfrm>
          <a:off x="941389" y="2816115"/>
          <a:ext cx="9720143"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5B"/>
              </a:solidFill>
              <a:latin typeface="Obvia" panose="02000503040000020004" pitchFamily="50" charset="0"/>
            </a:rPr>
            <a:t>Defensive players do not need to be more than 5 yards away, but..</a:t>
          </a:r>
        </a:p>
      </dsp:txBody>
      <dsp:txXfrm>
        <a:off x="941389" y="2816115"/>
        <a:ext cx="9720143" cy="433072"/>
      </dsp:txXfrm>
    </dsp:sp>
    <dsp:sp modelId="{3854BA9D-4D66-4E91-8DD4-E628F95DC0E7}">
      <dsp:nvSpPr>
        <dsp:cNvPr id="0" name=""/>
        <dsp:cNvSpPr/>
      </dsp:nvSpPr>
      <dsp:spPr>
        <a:xfrm>
          <a:off x="670719" y="2761981"/>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F31B46-CECB-4DAE-80B1-60F68F3A7915}">
      <dsp:nvSpPr>
        <dsp:cNvPr id="0" name=""/>
        <dsp:cNvSpPr/>
      </dsp:nvSpPr>
      <dsp:spPr>
        <a:xfrm>
          <a:off x="726473" y="3465629"/>
          <a:ext cx="9935059"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5B"/>
              </a:solidFill>
              <a:latin typeface="Obvia" panose="02000503040000020004" pitchFamily="50" charset="0"/>
            </a:rPr>
            <a:t>Can be penalized if they do not create a 5-yard separation</a:t>
          </a:r>
        </a:p>
      </dsp:txBody>
      <dsp:txXfrm>
        <a:off x="726473" y="3465629"/>
        <a:ext cx="9935059" cy="433072"/>
      </dsp:txXfrm>
    </dsp:sp>
    <dsp:sp modelId="{371D0089-6CE1-460D-AD36-097EB036A8CB}">
      <dsp:nvSpPr>
        <dsp:cNvPr id="0" name=""/>
        <dsp:cNvSpPr/>
      </dsp:nvSpPr>
      <dsp:spPr>
        <a:xfrm>
          <a:off x="455803" y="3411495"/>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781887-3D3D-4B37-891D-1138555643ED}">
      <dsp:nvSpPr>
        <dsp:cNvPr id="0" name=""/>
        <dsp:cNvSpPr/>
      </dsp:nvSpPr>
      <dsp:spPr>
        <a:xfrm>
          <a:off x="334287" y="4115619"/>
          <a:ext cx="10327245" cy="433072"/>
        </a:xfrm>
        <a:prstGeom prst="rect">
          <a:avLst/>
        </a:prstGeom>
        <a:solidFill>
          <a:schemeClr val="bg1"/>
        </a:solidFill>
        <a:ln w="31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7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5B"/>
              </a:solidFill>
              <a:latin typeface="Obvia" panose="02000503040000020004" pitchFamily="50" charset="0"/>
            </a:rPr>
            <a:t>Offensive restarts must be outside of box in alley if play stopped in box</a:t>
          </a:r>
        </a:p>
      </dsp:txBody>
      <dsp:txXfrm>
        <a:off x="334287" y="4115619"/>
        <a:ext cx="10327245" cy="433072"/>
      </dsp:txXfrm>
    </dsp:sp>
    <dsp:sp modelId="{338865BE-5C27-4E48-A0B3-008C4F77220D}">
      <dsp:nvSpPr>
        <dsp:cNvPr id="0" name=""/>
        <dsp:cNvSpPr/>
      </dsp:nvSpPr>
      <dsp:spPr>
        <a:xfrm>
          <a:off x="63617" y="4061485"/>
          <a:ext cx="541340" cy="541340"/>
        </a:xfrm>
        <a:prstGeom prst="ellipse">
          <a:avLst/>
        </a:prstGeom>
        <a:solidFill>
          <a:srgbClr val="00205B"/>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5B84F-2CEC-414F-A6F6-4698FC5E16D6}">
      <dsp:nvSpPr>
        <dsp:cNvPr id="0" name=""/>
        <dsp:cNvSpPr/>
      </dsp:nvSpPr>
      <dsp:spPr>
        <a:xfrm rot="2687063">
          <a:off x="4713342" y="4038122"/>
          <a:ext cx="1467531" cy="37529"/>
        </a:xfrm>
        <a:custGeom>
          <a:avLst/>
          <a:gdLst/>
          <a:ahLst/>
          <a:cxnLst/>
          <a:rect l="0" t="0" r="0" b="0"/>
          <a:pathLst>
            <a:path>
              <a:moveTo>
                <a:pt x="0" y="18764"/>
              </a:moveTo>
              <a:lnTo>
                <a:pt x="1467531" y="1876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1DEADC-CDF1-4DDC-8041-76719297C50B}">
      <dsp:nvSpPr>
        <dsp:cNvPr id="0" name=""/>
        <dsp:cNvSpPr/>
      </dsp:nvSpPr>
      <dsp:spPr>
        <a:xfrm rot="893428">
          <a:off x="4897027" y="3217757"/>
          <a:ext cx="1743914" cy="37529"/>
        </a:xfrm>
        <a:custGeom>
          <a:avLst/>
          <a:gdLst/>
          <a:ahLst/>
          <a:cxnLst/>
          <a:rect l="0" t="0" r="0" b="0"/>
          <a:pathLst>
            <a:path>
              <a:moveTo>
                <a:pt x="0" y="18764"/>
              </a:moveTo>
              <a:lnTo>
                <a:pt x="1743914" y="1876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B48107F-BAA4-4C3C-9DB3-E9DF961B89BC}">
      <dsp:nvSpPr>
        <dsp:cNvPr id="0" name=""/>
        <dsp:cNvSpPr/>
      </dsp:nvSpPr>
      <dsp:spPr>
        <a:xfrm rot="20701534">
          <a:off x="4896682" y="2381017"/>
          <a:ext cx="1744839" cy="37529"/>
        </a:xfrm>
        <a:custGeom>
          <a:avLst/>
          <a:gdLst/>
          <a:ahLst/>
          <a:cxnLst/>
          <a:rect l="0" t="0" r="0" b="0"/>
          <a:pathLst>
            <a:path>
              <a:moveTo>
                <a:pt x="0" y="18764"/>
              </a:moveTo>
              <a:lnTo>
                <a:pt x="1744839" y="1876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FF6A7C0-FCF4-4B76-BBE9-711FCDDE4D6A}">
      <dsp:nvSpPr>
        <dsp:cNvPr id="0" name=""/>
        <dsp:cNvSpPr/>
      </dsp:nvSpPr>
      <dsp:spPr>
        <a:xfrm rot="18909560">
          <a:off x="4712537" y="1560498"/>
          <a:ext cx="1469572" cy="37529"/>
        </a:xfrm>
        <a:custGeom>
          <a:avLst/>
          <a:gdLst/>
          <a:ahLst/>
          <a:cxnLst/>
          <a:rect l="0" t="0" r="0" b="0"/>
          <a:pathLst>
            <a:path>
              <a:moveTo>
                <a:pt x="0" y="18764"/>
              </a:moveTo>
              <a:lnTo>
                <a:pt x="1469572" y="1876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70115A4-D763-41A2-BB4E-01CD6B875689}">
      <dsp:nvSpPr>
        <dsp:cNvPr id="0" name=""/>
        <dsp:cNvSpPr/>
      </dsp:nvSpPr>
      <dsp:spPr>
        <a:xfrm>
          <a:off x="1132409" y="3047"/>
          <a:ext cx="6135723" cy="5632703"/>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778A5DF-9F39-401D-AC61-D2C8915ECE28}">
      <dsp:nvSpPr>
        <dsp:cNvPr id="0" name=""/>
        <dsp:cNvSpPr/>
      </dsp:nvSpPr>
      <dsp:spPr>
        <a:xfrm>
          <a:off x="5787287" y="0"/>
          <a:ext cx="1244635" cy="1244635"/>
        </a:xfrm>
        <a:prstGeom prst="ellipse">
          <a:avLst/>
        </a:prstGeom>
        <a:solidFill>
          <a:srgbClr val="00205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cumin Pro" panose="020B0504020202020204" pitchFamily="34" charset="0"/>
            </a:rPr>
            <a:t>OFFENSE 5Y AWAY</a:t>
          </a:r>
        </a:p>
      </dsp:txBody>
      <dsp:txXfrm>
        <a:off x="5969560" y="182273"/>
        <a:ext cx="880089" cy="880089"/>
      </dsp:txXfrm>
    </dsp:sp>
    <dsp:sp modelId="{39026B69-81C8-4698-AC7D-7D560CD672AE}">
      <dsp:nvSpPr>
        <dsp:cNvPr id="0" name=""/>
        <dsp:cNvSpPr/>
      </dsp:nvSpPr>
      <dsp:spPr>
        <a:xfrm>
          <a:off x="6590762" y="1391242"/>
          <a:ext cx="1244635" cy="1244635"/>
        </a:xfrm>
        <a:prstGeom prst="ellipse">
          <a:avLst/>
        </a:prstGeom>
        <a:solidFill>
          <a:srgbClr val="00205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cumin Pro" panose="020B0504020202020204" pitchFamily="34" charset="0"/>
            </a:rPr>
            <a:t>DEFENSE 5Y AWAY OR…</a:t>
          </a:r>
        </a:p>
      </dsp:txBody>
      <dsp:txXfrm>
        <a:off x="6773035" y="1573515"/>
        <a:ext cx="880089" cy="880089"/>
      </dsp:txXfrm>
    </dsp:sp>
    <dsp:sp modelId="{3C134914-5440-4200-9618-4AD78AF82F79}">
      <dsp:nvSpPr>
        <dsp:cNvPr id="0" name=""/>
        <dsp:cNvSpPr/>
      </dsp:nvSpPr>
      <dsp:spPr>
        <a:xfrm>
          <a:off x="6590762" y="2998191"/>
          <a:ext cx="1244635" cy="1244635"/>
        </a:xfrm>
        <a:prstGeom prst="ellipse">
          <a:avLst/>
        </a:prstGeom>
        <a:solidFill>
          <a:srgbClr val="00205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cumin Pro" panose="020B0504020202020204" pitchFamily="34" charset="0"/>
            </a:rPr>
            <a:t>CLEAR PATH TO GOAL</a:t>
          </a:r>
        </a:p>
      </dsp:txBody>
      <dsp:txXfrm>
        <a:off x="6773035" y="3180464"/>
        <a:ext cx="880089" cy="880089"/>
      </dsp:txXfrm>
    </dsp:sp>
    <dsp:sp modelId="{B3A48134-20E9-47D2-A27D-298F47D668A1}">
      <dsp:nvSpPr>
        <dsp:cNvPr id="0" name=""/>
        <dsp:cNvSpPr/>
      </dsp:nvSpPr>
      <dsp:spPr>
        <a:xfrm>
          <a:off x="5787287" y="4389850"/>
          <a:ext cx="1244635" cy="1244635"/>
        </a:xfrm>
        <a:prstGeom prst="ellipse">
          <a:avLst/>
        </a:prstGeom>
        <a:solidFill>
          <a:srgbClr val="00205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cumin Pro" panose="020B0504020202020204" pitchFamily="34" charset="0"/>
            </a:rPr>
            <a:t>MAKE THE CALL</a:t>
          </a:r>
        </a:p>
      </dsp:txBody>
      <dsp:txXfrm>
        <a:off x="5969560" y="4572123"/>
        <a:ext cx="880089" cy="880089"/>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B4E7690-7E29-3EC1-2226-F1EAC8DC08C1}"/>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pic>
        <p:nvPicPr>
          <p:cNvPr id="7" name="Picture 6">
            <a:extLst>
              <a:ext uri="{FF2B5EF4-FFF2-40B4-BE49-F238E27FC236}">
                <a16:creationId xmlns:a16="http://schemas.microsoft.com/office/drawing/2014/main" id="{DFB05F6F-DDF1-2281-64C5-69BBB82B0C90}"/>
              </a:ext>
            </a:extLst>
          </p:cNvPr>
          <p:cNvPicPr>
            <a:picLocks noChangeAspect="1"/>
          </p:cNvPicPr>
          <p:nvPr/>
        </p:nvPicPr>
        <p:blipFill>
          <a:blip r:embed="rId2"/>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263BA744-B544-F67B-DF21-BD582D52987F}"/>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0A90B2C-9199-F8E8-9647-A3D194F4D5A0}"/>
              </a:ext>
            </a:extLst>
          </p:cNvPr>
          <p:cNvPicPr>
            <a:picLocks noChangeAspect="1"/>
          </p:cNvPicPr>
          <p:nvPr/>
        </p:nvPicPr>
        <p:blipFill>
          <a:blip r:embed="rId2"/>
          <a:stretch>
            <a:fillRect/>
          </a:stretch>
        </p:blipFill>
        <p:spPr>
          <a:xfrm>
            <a:off x="0" y="3705"/>
            <a:ext cx="6858000" cy="608647"/>
          </a:xfrm>
          <a:prstGeom prst="rect">
            <a:avLst/>
          </a:prstGeom>
        </p:spPr>
      </p:pic>
      <p:sp>
        <p:nvSpPr>
          <p:cNvPr id="9" name="Footer Placeholder 5">
            <a:extLst>
              <a:ext uri="{FF2B5EF4-FFF2-40B4-BE49-F238E27FC236}">
                <a16:creationId xmlns:a16="http://schemas.microsoft.com/office/drawing/2014/main" id="{812AD82D-8075-D1D1-F896-DD333469F8D1}"/>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
        <p:nvSpPr>
          <p:cNvPr id="10" name="TextBox 9">
            <a:extLst>
              <a:ext uri="{FF2B5EF4-FFF2-40B4-BE49-F238E27FC236}">
                <a16:creationId xmlns:a16="http://schemas.microsoft.com/office/drawing/2014/main" id="{6B010161-8ED4-7A20-C5FA-BD64AA0523B3}"/>
              </a:ext>
            </a:extLst>
          </p:cNvPr>
          <p:cNvSpPr txBox="1"/>
          <p:nvPr/>
        </p:nvSpPr>
        <p:spPr>
          <a:xfrm>
            <a:off x="-1" y="608648"/>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spTree>
    <p:extLst>
      <p:ext uri="{BB962C8B-B14F-4D97-AF65-F5344CB8AC3E}">
        <p14:creationId xmlns:p14="http://schemas.microsoft.com/office/powerpoint/2010/main" val="27296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a:t>
            </a:r>
          </a:p>
          <a:p>
            <a:pPr marL="171450" indent="-171450">
              <a:buFont typeface="Arial" panose="020B0604020202020204" pitchFamily="34" charset="0"/>
              <a:buChar char="•"/>
            </a:pPr>
            <a:r>
              <a:rPr lang="en-US" dirty="0"/>
              <a:t>Rule 4 is very comprehensive and covers a lot</a:t>
            </a:r>
          </a:p>
          <a:p>
            <a:pPr marL="171450" indent="-171450">
              <a:buFont typeface="Arial" panose="020B0604020202020204" pitchFamily="34" charset="0"/>
              <a:buChar char="•"/>
            </a:pPr>
            <a:r>
              <a:rPr lang="en-US" dirty="0"/>
              <a:t>Reading and studying the rulebook is the way to learn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a:t>
            </a:fld>
            <a:endParaRPr lang="en-US"/>
          </a:p>
        </p:txBody>
      </p:sp>
    </p:spTree>
    <p:extLst>
      <p:ext uri="{BB962C8B-B14F-4D97-AF65-F5344CB8AC3E}">
        <p14:creationId xmlns:p14="http://schemas.microsoft.com/office/powerpoint/2010/main" val="78498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AFTER THE GOALS, BEFORE NEXT FACEOFF</a:t>
            </a:r>
          </a:p>
          <a:p>
            <a:pPr marL="171450" lvl="0" indent="-171450">
              <a:buFont typeface="Arial" panose="020B0604020202020204" pitchFamily="34" charset="0"/>
              <a:buChar char="•"/>
            </a:pPr>
            <a:r>
              <a:rPr lang="en-US" dirty="0"/>
              <a:t>In two-man mechanics, a </a:t>
            </a:r>
            <a:r>
              <a:rPr lang="en-US" sz="1200" dirty="0"/>
              <a:t>ball toss of more than 15 yards that is too short or a high toss and the ball bounces over the trial officials head.</a:t>
            </a:r>
          </a:p>
          <a:p>
            <a:pPr marL="171450" lvl="0" indent="-171450">
              <a:buFont typeface="Arial" panose="020B0604020202020204" pitchFamily="34" charset="0"/>
              <a:buChar char="•"/>
            </a:pPr>
            <a:r>
              <a:rPr lang="en-US" sz="1200" dirty="0"/>
              <a:t>Now we are chasing the ball or referees that are lazy and yell for one of the players to go after the ball.</a:t>
            </a:r>
          </a:p>
          <a:p>
            <a:pPr marL="171450" lvl="0" indent="-171450">
              <a:buFont typeface="Arial" panose="020B0604020202020204" pitchFamily="34" charset="0"/>
              <a:buChar char="•"/>
            </a:pPr>
            <a:r>
              <a:rPr lang="en-US" sz="1200" dirty="0"/>
              <a:t>ALL THIS TAKES TIME!</a:t>
            </a:r>
          </a:p>
          <a:p>
            <a:pPr marL="171450" lvl="0" indent="-171450">
              <a:buFont typeface="Arial" panose="020B0604020202020204" pitchFamily="34" charset="0"/>
              <a:buChar char="•"/>
            </a:pPr>
            <a:r>
              <a:rPr lang="en-US" sz="1200" dirty="0"/>
              <a:t>If the distance is too long, move toward one another to shorten the distance.</a:t>
            </a:r>
          </a:p>
          <a:p>
            <a:pPr marL="171450" lvl="0" indent="-171450">
              <a:buFont typeface="Arial" panose="020B0604020202020204" pitchFamily="34" charset="0"/>
              <a:buChar char="•"/>
            </a:pPr>
            <a:r>
              <a:rPr lang="en-US" sz="1200" dirty="0"/>
              <a:t>Remember how soon do we want to start the next F/O?</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11</a:t>
            </a:fld>
            <a:endParaRPr lang="en-US"/>
          </a:p>
        </p:txBody>
      </p:sp>
    </p:spTree>
    <p:extLst>
      <p:ext uri="{BB962C8B-B14F-4D97-AF65-F5344CB8AC3E}">
        <p14:creationId xmlns:p14="http://schemas.microsoft.com/office/powerpoint/2010/main" val="1940963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 HUSTLE AFTER GOAL</a:t>
            </a:r>
          </a:p>
          <a:p>
            <a:pPr marL="171450" indent="-171450">
              <a:buFont typeface="Arial" panose="020B0604020202020204" pitchFamily="34" charset="0"/>
              <a:buChar char="•"/>
            </a:pPr>
            <a:r>
              <a:rPr lang="en-US" dirty="0"/>
              <a:t>Following a goal, you are not on a break.  Hustle back to center and be ready for the face off before the players are.  Players and teams should never be waiting for you to get back and set up to start play.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12</a:t>
            </a:fld>
            <a:endParaRPr lang="en-US"/>
          </a:p>
        </p:txBody>
      </p:sp>
    </p:spTree>
    <p:extLst>
      <p:ext uri="{BB962C8B-B14F-4D97-AF65-F5344CB8AC3E}">
        <p14:creationId xmlns:p14="http://schemas.microsoft.com/office/powerpoint/2010/main" val="85342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RESTARTS AFTER FOULS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Step away from players and receive/report foul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Clearly communicate to the table using the CNOTE penalty reporting protocol.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Don't forget to use your timer after reporting the foul as per mechanics.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This provides accountability for you and the other teams to be ready quickly along with keeping the game moving.</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13</a:t>
            </a:fld>
            <a:endParaRPr lang="en-US"/>
          </a:p>
        </p:txBody>
      </p:sp>
    </p:spTree>
    <p:extLst>
      <p:ext uri="{BB962C8B-B14F-4D97-AF65-F5344CB8AC3E}">
        <p14:creationId xmlns:p14="http://schemas.microsoft.com/office/powerpoint/2010/main" val="1187793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 PROPER RESTART AFTER FLAG</a:t>
            </a:r>
          </a:p>
          <a:p>
            <a:pPr marL="171450" indent="-171450">
              <a:buFont typeface="Arial" panose="020B0604020202020204" pitchFamily="34" charset="0"/>
              <a:buChar char="•"/>
            </a:pPr>
            <a:r>
              <a:rPr lang="en-US" b="0" dirty="0"/>
              <a:t>Ball starts in far alley</a:t>
            </a:r>
          </a:p>
          <a:p>
            <a:pPr marL="171450" indent="-171450">
              <a:buFont typeface="Arial" panose="020B0604020202020204" pitchFamily="34" charset="0"/>
              <a:buChar char="•"/>
            </a:pPr>
            <a:r>
              <a:rPr lang="en-US" b="0" dirty="0"/>
              <a:t>Lead and single have field ready to play</a:t>
            </a:r>
          </a:p>
          <a:p>
            <a:pPr marL="171450" indent="-171450">
              <a:buFont typeface="Arial" panose="020B0604020202020204" pitchFamily="34" charset="0"/>
              <a:buChar char="•"/>
            </a:pPr>
            <a:r>
              <a:rPr lang="en-US" b="0" dirty="0"/>
              <a:t>Trail finished reporting foul, looks, points and play starts</a:t>
            </a:r>
          </a:p>
          <a:p>
            <a:pPr marL="171450" indent="-171450">
              <a:buFont typeface="Arial" panose="020B0604020202020204" pitchFamily="34" charset="0"/>
              <a:buChar char="•"/>
            </a:pPr>
            <a:r>
              <a:rPr lang="en-US" b="0" dirty="0"/>
              <a:t>Lead heads to the crease since ball is wide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14</a:t>
            </a:fld>
            <a:endParaRPr lang="en-US"/>
          </a:p>
        </p:txBody>
      </p:sp>
    </p:spTree>
    <p:extLst>
      <p:ext uri="{BB962C8B-B14F-4D97-AF65-F5344CB8AC3E}">
        <p14:creationId xmlns:p14="http://schemas.microsoft.com/office/powerpoint/2010/main" val="31621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dirty="0"/>
              <a:t>WHAT ARE YOU DOING?</a:t>
            </a:r>
          </a:p>
          <a:p>
            <a:pPr marL="171450" lvl="0" indent="-171450">
              <a:buFont typeface="Arial" panose="020B0604020202020204" pitchFamily="34" charset="0"/>
              <a:buChar char="•"/>
            </a:pPr>
            <a:r>
              <a:rPr lang="en-US" dirty="0"/>
              <a:t>Your partner is up near the box relaying the foul to the scorer’s table, what do you do?</a:t>
            </a:r>
          </a:p>
          <a:p>
            <a:pPr marL="171450" lvl="0" indent="-171450">
              <a:buFont typeface="Arial" panose="020B0604020202020204" pitchFamily="34" charset="0"/>
              <a:buChar char="•"/>
            </a:pPr>
            <a:r>
              <a:rPr lang="en-US" dirty="0"/>
              <a:t>Often, we see crews doing nothing to get the field ready for play when the penalty is being delivered to the bench area.</a:t>
            </a:r>
          </a:p>
          <a:p>
            <a:pPr marL="171450" lvl="0" indent="-171450">
              <a:buFont typeface="Arial" panose="020B0604020202020204" pitchFamily="34" charset="0"/>
              <a:buChar char="•"/>
            </a:pPr>
            <a:r>
              <a:rPr lang="en-US" dirty="0"/>
              <a:t>Whether two or three person crew, get the field ready for play.</a:t>
            </a:r>
          </a:p>
          <a:p>
            <a:pPr marL="171450" lvl="0" indent="-171450">
              <a:buFont typeface="Arial" panose="020B0604020202020204" pitchFamily="34" charset="0"/>
              <a:buChar char="•"/>
            </a:pPr>
            <a:r>
              <a:rPr lang="en-US" dirty="0"/>
              <a:t>Tell the team that is man up to move the ball to where it will be put into play.</a:t>
            </a:r>
          </a:p>
          <a:p>
            <a:pPr marL="171450" lvl="0" indent="-171450">
              <a:buFont typeface="Arial" panose="020B0604020202020204" pitchFamily="34" charset="0"/>
              <a:buChar char="•"/>
            </a:pPr>
            <a:r>
              <a:rPr lang="en-US" dirty="0"/>
              <a:t>Advise the goalie and the defense where the ball is and which player (number) has the ball.</a:t>
            </a:r>
          </a:p>
          <a:p>
            <a:pPr marL="171450" lvl="0" indent="-171450">
              <a:buFont typeface="Arial" panose="020B0604020202020204" pitchFamily="34" charset="0"/>
              <a:buChar char="•"/>
            </a:pPr>
            <a:r>
              <a:rPr lang="en-US" dirty="0"/>
              <a:t>Even assist with retrieval of your partner’s flag if possible.</a:t>
            </a:r>
          </a:p>
          <a:p>
            <a:pPr marL="171450" lvl="0" indent="-171450">
              <a:buFont typeface="Arial" panose="020B0604020202020204" pitchFamily="34" charset="0"/>
              <a:buChar char="•"/>
            </a:pPr>
            <a:r>
              <a:rPr lang="en-US" dirty="0"/>
              <a:t>By doing this when the official doing the penalty enforcement is done, play is ready to start without any unnecessary delay.</a:t>
            </a:r>
          </a:p>
          <a:p>
            <a:pPr marL="171450" lvl="0" indent="-171450">
              <a:buFont typeface="Arial" panose="020B0604020202020204" pitchFamily="34" charset="0"/>
              <a:buChar char="•"/>
            </a:pPr>
            <a:r>
              <a:rPr lang="en-US" dirty="0"/>
              <a:t>All of this saves TIME!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15</a:t>
            </a:fld>
            <a:endParaRPr lang="en-US"/>
          </a:p>
        </p:txBody>
      </p:sp>
    </p:spTree>
    <p:extLst>
      <p:ext uri="{BB962C8B-B14F-4D97-AF65-F5344CB8AC3E}">
        <p14:creationId xmlns:p14="http://schemas.microsoft.com/office/powerpoint/2010/main" val="100251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VIDEO – QUICK RESTART HUSTLE</a:t>
            </a:r>
          </a:p>
          <a:p>
            <a:pPr marL="171450" indent="-171450">
              <a:buFont typeface="Arial" panose="020B0604020202020204" pitchFamily="34" charset="0"/>
              <a:buChar char="•"/>
            </a:pPr>
            <a:r>
              <a:rPr lang="en-US" dirty="0"/>
              <a:t>First, what was the call?</a:t>
            </a:r>
          </a:p>
          <a:p>
            <a:pPr marL="171450" indent="-171450">
              <a:buFont typeface="Arial" panose="020B0604020202020204" pitchFamily="34" charset="0"/>
              <a:buChar char="•"/>
            </a:pPr>
            <a:r>
              <a:rPr lang="en-US" dirty="0"/>
              <a:t>Play-On Possession Interference w/goalie, FREE CLEAR</a:t>
            </a:r>
          </a:p>
          <a:p>
            <a:pPr marL="171450" indent="-171450">
              <a:buFont typeface="Arial" panose="020B0604020202020204" pitchFamily="34" charset="0"/>
              <a:buChar char="•"/>
            </a:pPr>
            <a:r>
              <a:rPr lang="en-US" dirty="0"/>
              <a:t>Lead (now new Trail) makes call, grabs ball and hustles to the midline</a:t>
            </a:r>
          </a:p>
          <a:p>
            <a:pPr marL="171450" indent="-171450">
              <a:buFont typeface="Arial" panose="020B0604020202020204" pitchFamily="34" charset="0"/>
              <a:buChar char="•"/>
            </a:pPr>
            <a:r>
              <a:rPr lang="en-US" dirty="0"/>
              <a:t>Tosses ball to player at midfield and restarts play within 15-seconds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16</a:t>
            </a:fld>
            <a:endParaRPr lang="en-US"/>
          </a:p>
        </p:txBody>
      </p:sp>
    </p:spTree>
    <p:extLst>
      <p:ext uri="{BB962C8B-B14F-4D97-AF65-F5344CB8AC3E}">
        <p14:creationId xmlns:p14="http://schemas.microsoft.com/office/powerpoint/2010/main" val="4147043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OUT OF BOUNDS RESTARTS:</a:t>
            </a:r>
            <a:endParaRPr lang="en-US" dirty="0"/>
          </a:p>
          <a:p>
            <a:pPr marL="171450" indent="-171450">
              <a:spcBef>
                <a:spcPct val="20000"/>
              </a:spcBef>
              <a:buFont typeface="Arial"/>
              <a:buChar char="•"/>
            </a:pPr>
            <a:r>
              <a:rPr lang="en-US" dirty="0"/>
              <a:t>Coaches want a quick whistle because no team wants their opponent to get set on defense.</a:t>
            </a:r>
          </a:p>
          <a:p>
            <a:pPr marL="171450" indent="-171450">
              <a:spcBef>
                <a:spcPct val="20000"/>
              </a:spcBef>
              <a:buFont typeface="Arial"/>
              <a:buChar char="•"/>
            </a:pPr>
            <a:r>
              <a:rPr lang="en-US" dirty="0"/>
              <a:t>Referees want quick restarts because they keep the game flowing.</a:t>
            </a:r>
          </a:p>
          <a:p>
            <a:pPr marL="171450" indent="-171450">
              <a:spcBef>
                <a:spcPct val="20000"/>
              </a:spcBef>
              <a:buFont typeface="Arial"/>
              <a:buChar char="•"/>
            </a:pPr>
            <a:r>
              <a:rPr lang="en-US" dirty="0"/>
              <a:t>No one wants an unclean restart.</a:t>
            </a:r>
          </a:p>
          <a:p>
            <a:pPr marL="171450" lvl="0" indent="-171450">
              <a:buFont typeface="Arial" panose="020B0604020202020204" pitchFamily="34" charset="0"/>
              <a:buChar char="•"/>
            </a:pPr>
            <a:r>
              <a:rPr lang="en-US" dirty="0"/>
              <a:t>At lower levels (youth), maybe an issue with not enough balls on end line that will slow down the game.</a:t>
            </a:r>
          </a:p>
          <a:p>
            <a:pPr marL="628650" lvl="1" indent="-171450">
              <a:buFont typeface="Arial" panose="020B0604020202020204" pitchFamily="34" charset="0"/>
              <a:buChar char="•"/>
            </a:pPr>
            <a:r>
              <a:rPr lang="en-US" dirty="0"/>
              <a:t>What can you do?</a:t>
            </a:r>
          </a:p>
          <a:p>
            <a:pPr marL="628650" lvl="1" indent="-171450">
              <a:buFont typeface="Arial" panose="020B0604020202020204" pitchFamily="34" charset="0"/>
              <a:buChar char="•"/>
            </a:pPr>
            <a:r>
              <a:rPr lang="en-US" dirty="0"/>
              <a:t>Pocket a ball and when it occurs you simply take the ball out of your pocket and give to the player.</a:t>
            </a:r>
          </a:p>
          <a:p>
            <a:pPr marL="628650" lvl="1" indent="-171450">
              <a:buFont typeface="Arial" panose="020B0604020202020204" pitchFamily="34" charset="0"/>
              <a:buChar char="•"/>
            </a:pPr>
            <a:r>
              <a:rPr lang="en-US" dirty="0"/>
              <a:t>Quick fix and keeps the game going.</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17</a:t>
            </a:fld>
            <a:endParaRPr lang="en-US"/>
          </a:p>
        </p:txBody>
      </p:sp>
    </p:spTree>
    <p:extLst>
      <p:ext uri="{BB962C8B-B14F-4D97-AF65-F5344CB8AC3E}">
        <p14:creationId xmlns:p14="http://schemas.microsoft.com/office/powerpoint/2010/main" val="3752192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IN-BOUNDS RESTARTS:</a:t>
            </a:r>
            <a:endParaRPr lang="en-US" dirty="0"/>
          </a:p>
          <a:p>
            <a:pPr marL="171450" indent="-171450">
              <a:spcBef>
                <a:spcPct val="20000"/>
              </a:spcBef>
              <a:buFont typeface="Arial"/>
              <a:buChar char="•"/>
            </a:pPr>
            <a:r>
              <a:rPr lang="en-US" dirty="0"/>
              <a:t>Coaches want a quick whistle because no team wants their opponent to get set on defense.</a:t>
            </a:r>
          </a:p>
          <a:p>
            <a:pPr marL="171450" indent="-171450">
              <a:spcBef>
                <a:spcPct val="20000"/>
              </a:spcBef>
              <a:buFont typeface="Arial"/>
              <a:buChar char="•"/>
            </a:pPr>
            <a:r>
              <a:rPr lang="en-US" dirty="0"/>
              <a:t>Referees want quick restarts because they keep the game flowing.</a:t>
            </a:r>
          </a:p>
          <a:p>
            <a:pPr marL="171450" indent="-171450">
              <a:spcBef>
                <a:spcPct val="20000"/>
              </a:spcBef>
              <a:buFont typeface="Arial"/>
              <a:buChar char="•"/>
            </a:pPr>
            <a:r>
              <a:rPr lang="en-US" dirty="0"/>
              <a:t>No one wants an unclean restart.</a:t>
            </a:r>
          </a:p>
          <a:p>
            <a:pPr marL="171450" lvl="0" indent="-171450">
              <a:buFont typeface="Arial" panose="020B0604020202020204" pitchFamily="34" charset="0"/>
              <a:buChar char="•"/>
            </a:pPr>
            <a:r>
              <a:rPr lang="en-US" dirty="0"/>
              <a:t>Don’t force yourself into a Delay of Game (5y rule) penalty by starting too fast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18</a:t>
            </a:fld>
            <a:endParaRPr lang="en-US"/>
          </a:p>
        </p:txBody>
      </p:sp>
    </p:spTree>
    <p:extLst>
      <p:ext uri="{BB962C8B-B14F-4D97-AF65-F5344CB8AC3E}">
        <p14:creationId xmlns:p14="http://schemas.microsoft.com/office/powerpoint/2010/main" val="2883629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QUICK RESTARTS</a:t>
            </a:r>
          </a:p>
          <a:p>
            <a:r>
              <a:rPr lang="en-US" dirty="0"/>
              <a:t>A defensive player plays the ball handler on a restart without granting the players 5 yards</a:t>
            </a:r>
          </a:p>
          <a:p>
            <a:pPr marL="171450" indent="-171450">
              <a:buFont typeface="Arial" panose="020B0604020202020204" pitchFamily="34" charset="0"/>
              <a:buChar char="•"/>
            </a:pPr>
            <a:r>
              <a:rPr lang="en-US" dirty="0"/>
              <a:t>Must give the offensive player a clear path to the goal</a:t>
            </a:r>
          </a:p>
          <a:p>
            <a:pPr marL="171450" indent="-171450">
              <a:buFont typeface="Arial" panose="020B0604020202020204" pitchFamily="34" charset="0"/>
              <a:buChar char="•"/>
            </a:pPr>
            <a:r>
              <a:rPr lang="en-US" dirty="0"/>
              <a:t>A 5-yard differential must be attained before the defensive player can engage</a:t>
            </a:r>
          </a:p>
          <a:p>
            <a:pPr marL="171450" indent="-171450">
              <a:buFont typeface="Arial" panose="020B0604020202020204" pitchFamily="34" charset="0"/>
              <a:buChar char="•"/>
            </a:pPr>
            <a:r>
              <a:rPr lang="en-US" dirty="0"/>
              <a:t>If the defensive player is or moves away from a direct path to goal and the offensive player runs at him, no foul will occur</a:t>
            </a:r>
          </a:p>
          <a:p>
            <a:pPr marL="171450" indent="-171450">
              <a:buFont typeface="Arial" panose="020B0604020202020204" pitchFamily="34" charset="0"/>
              <a:buChar char="•"/>
            </a:pPr>
            <a:r>
              <a:rPr lang="en-US" dirty="0"/>
              <a:t>Don’t split </a:t>
            </a:r>
            <a:r>
              <a:rPr lang="en-US" dirty="0" err="1"/>
              <a:t>hairS</a:t>
            </a:r>
            <a:r>
              <a:rPr lang="en-US" dirty="0"/>
              <a:t>…recognize the situation</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19</a:t>
            </a:fld>
            <a:endParaRPr lang="en-US"/>
          </a:p>
        </p:txBody>
      </p:sp>
    </p:spTree>
    <p:extLst>
      <p:ext uri="{BB962C8B-B14F-4D97-AF65-F5344CB8AC3E}">
        <p14:creationId xmlns:p14="http://schemas.microsoft.com/office/powerpoint/2010/main" val="2930583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BAD RESTARTS FROM ENDLINE (Next slide shows good example)</a:t>
            </a:r>
          </a:p>
          <a:p>
            <a:pPr marL="171450" indent="-171450">
              <a:buFont typeface="Arial" panose="020B0604020202020204" pitchFamily="34" charset="0"/>
              <a:buChar char="•"/>
            </a:pPr>
            <a:r>
              <a:rPr lang="en-US" dirty="0"/>
              <a:t>Situation (describe and ask what SHOULD happen)</a:t>
            </a:r>
          </a:p>
          <a:p>
            <a:pPr marL="628650" lvl="1" indent="-171450">
              <a:buFont typeface="Arial" panose="020B0604020202020204" pitchFamily="34" charset="0"/>
              <a:buChar char="•"/>
            </a:pPr>
            <a:r>
              <a:rPr lang="en-US" dirty="0"/>
              <a:t>Shot taken and chased by both offense (red) and defense Blue), ball awarded to offense (red)</a:t>
            </a:r>
          </a:p>
          <a:p>
            <a:pPr marL="628650" lvl="1" indent="-171450">
              <a:buFont typeface="Arial" panose="020B0604020202020204" pitchFamily="34" charset="0"/>
              <a:buChar char="•"/>
            </a:pPr>
            <a:r>
              <a:rPr lang="en-US" dirty="0"/>
              <a:t>D1 is within 5y when O1 is ready to play</a:t>
            </a:r>
          </a:p>
          <a:p>
            <a:pPr marL="628650" lvl="1" indent="-171450">
              <a:buFont typeface="Arial" panose="020B0604020202020204" pitchFamily="34" charset="0"/>
              <a:buChar char="•"/>
            </a:pPr>
            <a:r>
              <a:rPr lang="en-US" dirty="0"/>
              <a:t>What needs to happen for this play to start without a flag?</a:t>
            </a:r>
          </a:p>
          <a:p>
            <a:pPr marL="628650" lvl="1" indent="-171450">
              <a:buFont typeface="Arial" panose="020B0604020202020204" pitchFamily="34" charset="0"/>
              <a:buChar char="•"/>
            </a:pPr>
            <a:r>
              <a:rPr lang="en-US" dirty="0"/>
              <a:t>Where should LEAD (L) official go as whistle is blown?</a:t>
            </a:r>
          </a:p>
          <a:p>
            <a:pPr marL="628650" lvl="1" indent="-171450">
              <a:buFont typeface="Arial" panose="020B0604020202020204" pitchFamily="34" charset="0"/>
              <a:buChar char="•"/>
            </a:pPr>
            <a:r>
              <a:rPr lang="en-US" dirty="0"/>
              <a:t>What is TRAIL (T) official watching in this case?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20</a:t>
            </a:fld>
            <a:endParaRPr lang="en-US"/>
          </a:p>
        </p:txBody>
      </p:sp>
    </p:spTree>
    <p:extLst>
      <p:ext uri="{BB962C8B-B14F-4D97-AF65-F5344CB8AC3E}">
        <p14:creationId xmlns:p14="http://schemas.microsoft.com/office/powerpoint/2010/main" val="314539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FLOW OF THE GAME</a:t>
            </a:r>
          </a:p>
          <a:p>
            <a:pPr marL="171450" indent="-171450">
              <a:buFont typeface="Arial" panose="020B0604020202020204" pitchFamily="34" charset="0"/>
              <a:buChar char="•"/>
            </a:pPr>
            <a:r>
              <a:rPr lang="en-US" dirty="0"/>
              <a:t>This section will review areas of the game that as an official you will help facilitate the flow of the game.</a:t>
            </a:r>
          </a:p>
          <a:p>
            <a:pPr marL="171450" indent="-171450">
              <a:buFont typeface="Arial" panose="020B0604020202020204" pitchFamily="34" charset="0"/>
              <a:buChar char="•"/>
            </a:pPr>
            <a:r>
              <a:rPr lang="en-US" dirty="0"/>
              <a:t>Knowing the keys to your role as a member of the third team on the field, managing face-offs and other starts and restarts are crucial to the flow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3</a:t>
            </a:fld>
            <a:endParaRPr lang="en-US"/>
          </a:p>
        </p:txBody>
      </p:sp>
    </p:spTree>
    <p:extLst>
      <p:ext uri="{BB962C8B-B14F-4D97-AF65-F5344CB8AC3E}">
        <p14:creationId xmlns:p14="http://schemas.microsoft.com/office/powerpoint/2010/main" val="2597544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RESTARTS FROM ENDLINE</a:t>
            </a:r>
          </a:p>
          <a:p>
            <a:pPr marL="171450" indent="-171450">
              <a:buFont typeface="Arial" panose="020B0604020202020204" pitchFamily="34" charset="0"/>
              <a:buChar char="•"/>
            </a:pPr>
            <a:r>
              <a:rPr lang="en-US" dirty="0"/>
              <a:t>Situation (describe and ask what SHOULD happen)</a:t>
            </a:r>
          </a:p>
          <a:p>
            <a:pPr marL="628650" lvl="1" indent="-171450">
              <a:buFont typeface="Arial" panose="020B0604020202020204" pitchFamily="34" charset="0"/>
              <a:buChar char="•"/>
            </a:pPr>
            <a:r>
              <a:rPr lang="en-US" dirty="0"/>
              <a:t>Shot taken and chased by both offense (red) and defense Blue), ball awarded to offense (red)</a:t>
            </a:r>
          </a:p>
          <a:p>
            <a:pPr marL="628650" lvl="1" indent="-171450">
              <a:buFont typeface="Arial" panose="020B0604020202020204" pitchFamily="34" charset="0"/>
              <a:buChar char="•"/>
            </a:pPr>
            <a:r>
              <a:rPr lang="en-US" dirty="0"/>
              <a:t>D1 is within 5y when O1 is ready to play</a:t>
            </a:r>
          </a:p>
          <a:p>
            <a:pPr marL="628650" lvl="1" indent="-171450">
              <a:buFont typeface="Arial" panose="020B0604020202020204" pitchFamily="34" charset="0"/>
              <a:buChar char="•"/>
            </a:pPr>
            <a:r>
              <a:rPr lang="en-US" dirty="0"/>
              <a:t>What needs to happen for this play to start without a flag?</a:t>
            </a:r>
          </a:p>
          <a:p>
            <a:pPr marL="628650" lvl="1" indent="-171450">
              <a:buFont typeface="Arial" panose="020B0604020202020204" pitchFamily="34" charset="0"/>
              <a:buChar char="•"/>
            </a:pPr>
            <a:r>
              <a:rPr lang="en-US" dirty="0"/>
              <a:t>Where should LEAD (L) official go as whistle is blown?</a:t>
            </a:r>
          </a:p>
          <a:p>
            <a:pPr marL="628650" lvl="1" indent="-171450">
              <a:buFont typeface="Arial" panose="020B0604020202020204" pitchFamily="34" charset="0"/>
              <a:buChar char="•"/>
            </a:pPr>
            <a:r>
              <a:rPr lang="en-US" dirty="0"/>
              <a:t>What is TRAIL (T) official watching in this case?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21</a:t>
            </a:fld>
            <a:endParaRPr lang="en-US"/>
          </a:p>
        </p:txBody>
      </p:sp>
    </p:spTree>
    <p:extLst>
      <p:ext uri="{BB962C8B-B14F-4D97-AF65-F5344CB8AC3E}">
        <p14:creationId xmlns:p14="http://schemas.microsoft.com/office/powerpoint/2010/main" val="641307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RESTARTS FROM MIDLINE</a:t>
            </a:r>
          </a:p>
          <a:p>
            <a:pPr marL="171450" indent="-171450">
              <a:buFont typeface="Arial" panose="020B0604020202020204" pitchFamily="34" charset="0"/>
              <a:buChar char="•"/>
            </a:pPr>
            <a:r>
              <a:rPr lang="en-US" dirty="0"/>
              <a:t>DON’T say “give him 5” to the defense</a:t>
            </a:r>
          </a:p>
          <a:p>
            <a:pPr marL="171450" indent="-171450">
              <a:buFont typeface="Arial" panose="020B0604020202020204" pitchFamily="34" charset="0"/>
              <a:buChar char="•"/>
            </a:pPr>
            <a:r>
              <a:rPr lang="en-US" dirty="0"/>
              <a:t>This is coaching</a:t>
            </a:r>
          </a:p>
          <a:p>
            <a:pPr marL="171450" indent="-171450">
              <a:buFont typeface="Arial" panose="020B0604020202020204" pitchFamily="34" charset="0"/>
              <a:buChar char="•"/>
            </a:pPr>
            <a:r>
              <a:rPr lang="en-US" dirty="0"/>
              <a:t>When do you throw the flag if he does not separate?</a:t>
            </a:r>
          </a:p>
          <a:p>
            <a:pPr marL="171450" indent="-171450">
              <a:buFont typeface="Arial" panose="020B0604020202020204" pitchFamily="34" charset="0"/>
              <a:buChar char="•"/>
            </a:pPr>
            <a:r>
              <a:rPr lang="en-US" dirty="0"/>
              <a:t>Is simply running with the player a foul?</a:t>
            </a:r>
          </a:p>
          <a:p>
            <a:pPr marL="171450" indent="-171450">
              <a:buFont typeface="Arial" panose="020B0604020202020204" pitchFamily="34" charset="0"/>
              <a:buChar char="•"/>
            </a:pPr>
            <a:r>
              <a:rPr lang="en-US" dirty="0"/>
              <a:t>Do we communicate they are NOT 5y in any way?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22</a:t>
            </a:fld>
            <a:endParaRPr lang="en-US"/>
          </a:p>
        </p:txBody>
      </p:sp>
    </p:spTree>
    <p:extLst>
      <p:ext uri="{BB962C8B-B14F-4D97-AF65-F5344CB8AC3E}">
        <p14:creationId xmlns:p14="http://schemas.microsoft.com/office/powerpoint/2010/main" val="2415719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BAD RESTARTS FROM MIDLINE</a:t>
            </a:r>
          </a:p>
          <a:p>
            <a:pPr marL="171450" indent="-171450">
              <a:buFont typeface="Arial" panose="020B0604020202020204" pitchFamily="34" charset="0"/>
              <a:buChar char="•"/>
            </a:pPr>
            <a:r>
              <a:rPr lang="en-US" dirty="0"/>
              <a:t>Blow the ball in</a:t>
            </a:r>
          </a:p>
          <a:p>
            <a:pPr marL="171450" indent="-171450">
              <a:buFont typeface="Arial" panose="020B0604020202020204" pitchFamily="34" charset="0"/>
              <a:buChar char="•"/>
            </a:pPr>
            <a:r>
              <a:rPr lang="en-US" dirty="0"/>
              <a:t>See what happens</a:t>
            </a:r>
          </a:p>
          <a:p>
            <a:pPr marL="171450" indent="-171450">
              <a:buFont typeface="Arial" panose="020B0604020202020204" pitchFamily="34" charset="0"/>
              <a:buChar char="•"/>
            </a:pPr>
            <a:r>
              <a:rPr lang="en-US" dirty="0"/>
              <a:t>If the defender doesn’t separate, throw the flag</a:t>
            </a:r>
          </a:p>
          <a:p>
            <a:pPr marL="171450" indent="-171450">
              <a:buFont typeface="Arial" panose="020B0604020202020204" pitchFamily="34" charset="0"/>
              <a:buChar char="•"/>
            </a:pPr>
            <a:r>
              <a:rPr lang="en-US" dirty="0"/>
              <a:t>Remember – The offensive player cannot run into him on purpose if he is trying to move out of the way</a:t>
            </a:r>
          </a:p>
          <a:p>
            <a:pPr marL="171450" indent="-171450">
              <a:buFont typeface="Arial" panose="020B0604020202020204" pitchFamily="34" charset="0"/>
              <a:buChar char="•"/>
            </a:pPr>
            <a:r>
              <a:rPr lang="en-US" dirty="0"/>
              <a:t>Don’ start TOO fast and “create a penalty”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23</a:t>
            </a:fld>
            <a:endParaRPr lang="en-US"/>
          </a:p>
        </p:txBody>
      </p:sp>
    </p:spTree>
    <p:extLst>
      <p:ext uri="{BB962C8B-B14F-4D97-AF65-F5344CB8AC3E}">
        <p14:creationId xmlns:p14="http://schemas.microsoft.com/office/powerpoint/2010/main" val="1105283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RESTARTS FROM MIDLINE</a:t>
            </a:r>
          </a:p>
          <a:p>
            <a:pPr marL="171450" indent="-171450">
              <a:buFont typeface="Arial" panose="020B0604020202020204" pitchFamily="34" charset="0"/>
              <a:buChar char="•"/>
            </a:pPr>
            <a:r>
              <a:rPr lang="en-US" dirty="0"/>
              <a:t>It is counter-intuitive for a player to move out of the way.</a:t>
            </a:r>
          </a:p>
          <a:p>
            <a:pPr marL="171450" indent="-171450">
              <a:buFont typeface="Arial" panose="020B0604020202020204" pitchFamily="34" charset="0"/>
              <a:buChar char="•"/>
            </a:pPr>
            <a:r>
              <a:rPr lang="en-US" dirty="0"/>
              <a:t>They will likely back off and the play</a:t>
            </a:r>
          </a:p>
          <a:p>
            <a:pPr marL="171450" indent="-171450">
              <a:buFont typeface="Arial" panose="020B0604020202020204" pitchFamily="34" charset="0"/>
              <a:buChar char="•"/>
            </a:pPr>
            <a:r>
              <a:rPr lang="en-US" dirty="0"/>
              <a:t>Good teams will use the “slide, rotate, recover” concept and have the defenders rotate</a:t>
            </a:r>
          </a:p>
          <a:p>
            <a:pPr marL="171450" indent="-171450">
              <a:buFont typeface="Arial" panose="020B0604020202020204" pitchFamily="34" charset="0"/>
              <a:buChar char="•"/>
            </a:pPr>
            <a:r>
              <a:rPr lang="en-US" dirty="0"/>
              <a:t>In most vases, this will happen while other subs are happening, and the team is not yet ready to play</a:t>
            </a:r>
          </a:p>
          <a:p>
            <a:pPr marL="171450" indent="-171450">
              <a:buFont typeface="Arial" panose="020B0604020202020204" pitchFamily="34" charset="0"/>
              <a:buChar char="•"/>
            </a:pPr>
            <a:r>
              <a:rPr lang="en-US" dirty="0"/>
              <a:t>Good teas will push this and look for the 2 on 1</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24</a:t>
            </a:fld>
            <a:endParaRPr lang="en-US"/>
          </a:p>
        </p:txBody>
      </p:sp>
    </p:spTree>
    <p:extLst>
      <p:ext uri="{BB962C8B-B14F-4D97-AF65-F5344CB8AC3E}">
        <p14:creationId xmlns:p14="http://schemas.microsoft.com/office/powerpoint/2010/main" val="3287818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RESTARTS FROM SIDELINE</a:t>
            </a:r>
          </a:p>
          <a:p>
            <a:pPr marL="171450" indent="-171450">
              <a:buFont typeface="Arial" panose="020B0604020202020204" pitchFamily="34" charset="0"/>
              <a:buChar char="•"/>
            </a:pPr>
            <a:r>
              <a:rPr lang="en-US" dirty="0"/>
              <a:t>This is a great example of a quick restart that is legal.</a:t>
            </a:r>
          </a:p>
          <a:p>
            <a:pPr marL="171450" indent="-171450">
              <a:buFont typeface="Arial" panose="020B0604020202020204" pitchFamily="34" charset="0"/>
              <a:buChar char="•"/>
            </a:pPr>
            <a:r>
              <a:rPr lang="en-US" dirty="0"/>
              <a:t>Player gets the ball, pauses to show the official he is ready and gets a quick whistle from the single</a:t>
            </a:r>
          </a:p>
          <a:p>
            <a:pPr marL="171450" indent="-171450">
              <a:buFont typeface="Arial" panose="020B0604020202020204" pitchFamily="34" charset="0"/>
              <a:buChar char="•"/>
            </a:pPr>
            <a:r>
              <a:rPr lang="en-US" dirty="0"/>
              <a:t>This does not need to be a situation where the single gets to the cone and lets the new trail blow it in.</a:t>
            </a:r>
          </a:p>
          <a:p>
            <a:pPr marL="171450" indent="-171450">
              <a:buFont typeface="Arial" panose="020B0604020202020204" pitchFamily="34" charset="0"/>
              <a:buChar char="•"/>
            </a:pPr>
            <a:r>
              <a:rPr lang="en-US" dirty="0"/>
              <a:t>If he is ready, blow it in.</a:t>
            </a:r>
          </a:p>
          <a:p>
            <a:pPr marL="171450" indent="-171450">
              <a:buFont typeface="Arial" panose="020B0604020202020204" pitchFamily="34" charset="0"/>
              <a:buChar char="•"/>
            </a:pPr>
            <a:r>
              <a:rPr lang="en-US" dirty="0"/>
              <a:t>Talk to the player as he is getting the ball saying “come in and stop”</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25</a:t>
            </a:fld>
            <a:endParaRPr lang="en-US"/>
          </a:p>
        </p:txBody>
      </p:sp>
    </p:spTree>
    <p:extLst>
      <p:ext uri="{BB962C8B-B14F-4D97-AF65-F5344CB8AC3E}">
        <p14:creationId xmlns:p14="http://schemas.microsoft.com/office/powerpoint/2010/main" val="3612319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RESTART AFTER TIMEOUT</a:t>
            </a:r>
          </a:p>
          <a:p>
            <a:pPr marL="171450" indent="-171450">
              <a:buFont typeface="Arial" panose="020B0604020202020204" pitchFamily="34" charset="0"/>
              <a:buChar char="•"/>
            </a:pPr>
            <a:r>
              <a:rPr lang="en-US" sz="1200" dirty="0"/>
              <a:t>Move with a purpose and encourage others to restart the steady tempo as well.</a:t>
            </a:r>
          </a:p>
          <a:p>
            <a:pPr marL="171450" indent="-171450">
              <a:buFont typeface="Arial" panose="020B0604020202020204" pitchFamily="34" charset="0"/>
              <a:buChar char="•"/>
            </a:pPr>
            <a:r>
              <a:rPr lang="en-US" sz="1200" b="0" dirty="0"/>
              <a:t>If you are a slacker official, you will be an irritant.</a:t>
            </a:r>
          </a:p>
          <a:p>
            <a:pPr marL="171450" indent="-171450">
              <a:buFont typeface="Arial" panose="020B0604020202020204" pitchFamily="34" charset="0"/>
              <a:buChar char="•"/>
            </a:pPr>
            <a:r>
              <a:rPr lang="en-US" sz="1200" dirty="0"/>
              <a:t>Sluggish/lazy officials contribute to a feeling of annoyance among coaches, players and fans.</a:t>
            </a:r>
          </a:p>
          <a:p>
            <a:pPr marL="171450" indent="-171450">
              <a:buFont typeface="Arial" panose="020B0604020202020204" pitchFamily="34" charset="0"/>
              <a:buChar char="•"/>
            </a:pPr>
            <a:r>
              <a:rPr lang="en-US" sz="1200" dirty="0"/>
              <a:t>You can “advance the flow” with a conscious effort.</a:t>
            </a:r>
          </a:p>
          <a:p>
            <a:endParaRPr lang="en-US" dirty="0"/>
          </a:p>
          <a:p>
            <a:pPr marL="0" indent="0">
              <a:buNone/>
            </a:pP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802F26-6853-477E-A24E-A4D4614090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496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OFFICIAL’S TIMEOUTS</a:t>
            </a:r>
          </a:p>
          <a:p>
            <a:pPr marL="171450" indent="-171450">
              <a:buFont typeface="Arial" panose="020B0604020202020204" pitchFamily="34" charset="0"/>
              <a:buChar char="•"/>
            </a:pPr>
            <a:r>
              <a:rPr lang="en-US" dirty="0"/>
              <a:t>In-game communication is key to preventing these, but…</a:t>
            </a:r>
          </a:p>
          <a:p>
            <a:pPr marL="171450" indent="-171450">
              <a:buFont typeface="Arial" panose="020B0604020202020204" pitchFamily="34" charset="0"/>
              <a:buChar char="•"/>
            </a:pPr>
            <a:r>
              <a:rPr lang="en-US" dirty="0"/>
              <a:t>Sometimes they are necessary</a:t>
            </a:r>
          </a:p>
          <a:p>
            <a:pPr marL="171450" indent="-171450">
              <a:buFont typeface="Arial" panose="020B0604020202020204" pitchFamily="34" charset="0"/>
              <a:buChar char="•"/>
            </a:pPr>
            <a:r>
              <a:rPr lang="en-US" dirty="0"/>
              <a:t>This is more common with new officials, that’s OK!</a:t>
            </a:r>
          </a:p>
          <a:p>
            <a:pPr marL="171450" indent="-171450">
              <a:buFont typeface="Arial" panose="020B0604020202020204" pitchFamily="34" charset="0"/>
              <a:buChar char="•"/>
            </a:pPr>
            <a:r>
              <a:rPr lang="en-US" dirty="0"/>
              <a:t>Our goal is to get the call, CORRECT!</a:t>
            </a:r>
          </a:p>
          <a:p>
            <a:pPr marL="171450" indent="-171450">
              <a:buFont typeface="Arial" panose="020B0604020202020204" pitchFamily="34" charset="0"/>
              <a:buChar char="•"/>
            </a:pPr>
            <a:r>
              <a:rPr lang="en-US" dirty="0"/>
              <a:t>Remember to stop the clock for RINNING-TIME games!</a:t>
            </a:r>
          </a:p>
          <a:p>
            <a:pPr marL="0" indent="0">
              <a:buFont typeface="Arial" panose="020B0604020202020204" pitchFamily="34" charset="0"/>
              <a:buNone/>
            </a:pPr>
            <a:r>
              <a:rPr lang="en-US" b="1" dirty="0"/>
              <a:t>CLASS DISCUSSION</a:t>
            </a:r>
          </a:p>
          <a:p>
            <a:pPr marL="171450" indent="-171450">
              <a:buFont typeface="Arial" panose="020B0604020202020204" pitchFamily="34" charset="0"/>
              <a:buChar char="•"/>
            </a:pPr>
            <a:r>
              <a:rPr lang="en-US" dirty="0"/>
              <a:t>What other situations ca cause an officials timeouts?</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802F26-6853-477E-A24E-A4D4614090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286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STALLING</a:t>
            </a:r>
          </a:p>
          <a:p>
            <a:pPr marL="171450" indent="-171450">
              <a:buFont typeface="Arial" panose="020B0604020202020204" pitchFamily="34" charset="0"/>
              <a:buChar char="•"/>
            </a:pPr>
            <a:r>
              <a:rPr lang="en-US" dirty="0"/>
              <a:t>One of the toughest calls in the game</a:t>
            </a:r>
          </a:p>
          <a:p>
            <a:pPr marL="171450" indent="-171450">
              <a:buFont typeface="Arial" panose="020B0604020202020204" pitchFamily="34" charset="0"/>
              <a:buChar char="•"/>
            </a:pPr>
            <a:r>
              <a:rPr lang="en-US" dirty="0"/>
              <a:t>College got a shot clock to get rid of it</a:t>
            </a:r>
          </a:p>
          <a:p>
            <a:pPr marL="171450" indent="-171450">
              <a:buFont typeface="Arial" panose="020B0604020202020204" pitchFamily="34" charset="0"/>
              <a:buChar char="•"/>
            </a:pPr>
            <a:r>
              <a:rPr lang="en-US" dirty="0"/>
              <a:t>High Schools will probably never have the shot clock due to cost</a:t>
            </a:r>
          </a:p>
          <a:p>
            <a:pPr marL="171450" indent="-171450">
              <a:buFont typeface="Arial" panose="020B0604020202020204" pitchFamily="34" charset="0"/>
              <a:buChar char="•"/>
            </a:pPr>
            <a:r>
              <a:rPr lang="en-US" dirty="0"/>
              <a:t>When the situation seems apparent (score is close end of Q3), TALK ABOUT IT!</a:t>
            </a:r>
          </a:p>
          <a:p>
            <a:pPr marL="171450" indent="-171450">
              <a:buFont typeface="Arial" panose="020B0604020202020204" pitchFamily="34" charset="0"/>
              <a:buChar char="•"/>
            </a:pPr>
            <a:r>
              <a:rPr lang="en-US" dirty="0"/>
              <a:t>What’s the tolerance? (60s, 90s, 120s)</a:t>
            </a:r>
          </a:p>
          <a:p>
            <a:pPr marL="171450" indent="-171450">
              <a:buFont typeface="Arial" panose="020B0604020202020204" pitchFamily="34" charset="0"/>
              <a:buChar char="•"/>
            </a:pPr>
            <a:r>
              <a:rPr lang="en-US" dirty="0"/>
              <a:t>There is no rule on the timing, but you MUST talk about it and watch the clock.</a:t>
            </a:r>
          </a:p>
          <a:p>
            <a:pPr marL="0" indent="0">
              <a:buFont typeface="Arial" panose="020B0604020202020204" pitchFamily="34" charset="0"/>
              <a:buNone/>
            </a:pPr>
            <a:r>
              <a:rPr lang="en-US" b="1" dirty="0"/>
              <a:t>CLASS DISCUSSION</a:t>
            </a:r>
          </a:p>
          <a:p>
            <a:pPr marL="171450" indent="-171450">
              <a:buFont typeface="Arial" panose="020B0604020202020204" pitchFamily="34" charset="0"/>
              <a:buChar char="•"/>
            </a:pPr>
            <a:r>
              <a:rPr lang="en-US" dirty="0"/>
              <a:t>How will we signal stalling?</a:t>
            </a:r>
          </a:p>
          <a:p>
            <a:pPr marL="628650" lvl="1" indent="-171450">
              <a:buFont typeface="Arial" panose="020B0604020202020204" pitchFamily="34" charset="0"/>
              <a:buChar char="•"/>
            </a:pPr>
            <a:r>
              <a:rPr lang="en-US" dirty="0"/>
              <a:t>Hand over heart</a:t>
            </a:r>
          </a:p>
          <a:p>
            <a:pPr marL="628650" lvl="1" indent="-171450">
              <a:buFont typeface="Arial" panose="020B0604020202020204" pitchFamily="34" charset="0"/>
              <a:buChar char="•"/>
            </a:pPr>
            <a:r>
              <a:rPr lang="en-US" dirty="0"/>
              <a:t>Hands on belt</a:t>
            </a:r>
          </a:p>
          <a:p>
            <a:pPr marL="628650" lvl="1" indent="-171450">
              <a:buFont typeface="Arial" panose="020B0604020202020204" pitchFamily="34" charset="0"/>
              <a:buChar char="•"/>
            </a:pPr>
            <a:r>
              <a:rPr lang="en-US" dirty="0"/>
              <a:t>Others?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28</a:t>
            </a:fld>
            <a:endParaRPr lang="en-US"/>
          </a:p>
        </p:txBody>
      </p:sp>
    </p:spTree>
    <p:extLst>
      <p:ext uri="{BB962C8B-B14F-4D97-AF65-F5344CB8AC3E}">
        <p14:creationId xmlns:p14="http://schemas.microsoft.com/office/powerpoint/2010/main" val="4053457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ALWAYS BE PROFESSIONAL</a:t>
            </a:r>
          </a:p>
          <a:p>
            <a:pPr marL="171450" indent="-171450">
              <a:buFont typeface="Arial" panose="020B0604020202020204" pitchFamily="34" charset="0"/>
              <a:buChar char="•"/>
            </a:pPr>
            <a:r>
              <a:rPr lang="en-US" b="0" dirty="0">
                <a:cs typeface="Calibri"/>
              </a:rPr>
              <a:t>Professionalism is the one ting that you can always do well regardless of age, physical ability or talent</a:t>
            </a:r>
          </a:p>
          <a:p>
            <a:pPr marL="171450" indent="-171450">
              <a:buFont typeface="Arial" panose="020B0604020202020204" pitchFamily="34" charset="0"/>
              <a:buChar char="•"/>
            </a:pPr>
            <a:r>
              <a:rPr lang="en-US" b="0" dirty="0">
                <a:cs typeface="Calibri"/>
              </a:rPr>
              <a:t>If you are not a professional, why are you here?</a:t>
            </a:r>
          </a:p>
          <a:p>
            <a:pPr marL="171450" indent="-171450">
              <a:buFont typeface="Arial" panose="020B0604020202020204" pitchFamily="34" charset="0"/>
              <a:buChar char="•"/>
            </a:pPr>
            <a:r>
              <a:rPr lang="en-US" b="0" dirty="0">
                <a:cs typeface="Calibri"/>
              </a:rPr>
              <a:t>Treat the vocation of officiating with respect it deserves and it will be very good to you.</a:t>
            </a:r>
          </a:p>
          <a:p>
            <a:pPr marL="171450" indent="-171450">
              <a:buFont typeface="Arial" panose="020B0604020202020204" pitchFamily="34" charset="0"/>
              <a:buChar char="•"/>
            </a:pPr>
            <a:endParaRPr lang="en-US" b="0"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915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dirty="0"/>
              <a:t>KAHOOT (</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265"/>
            <a:r>
              <a:rPr lang="en-US" b="1" dirty="0">
                <a:latin typeface="Acumin Pro Condensed"/>
                <a:cs typeface="Helvetica"/>
              </a:rPr>
              <a:t>THIRD TEAM ON THE FIELD</a:t>
            </a:r>
          </a:p>
          <a:p>
            <a:pPr marL="342265" indent="-342265"/>
            <a:r>
              <a:rPr lang="en-US" dirty="0">
                <a:latin typeface="Acumin Pro Condensed"/>
                <a:cs typeface="Helvetica"/>
              </a:rPr>
              <a:t>Review with the class why a solid pregame is needed to ensure success.</a:t>
            </a:r>
          </a:p>
          <a:p>
            <a:pPr marL="342265" indent="-342265"/>
            <a:endParaRPr lang="en-US" dirty="0">
              <a:latin typeface="Acumin Pro Condensed"/>
              <a:cs typeface="Helvetica"/>
            </a:endParaRPr>
          </a:p>
          <a:p>
            <a:pPr marL="342265" indent="-342265"/>
            <a:r>
              <a:rPr lang="en-US" dirty="0">
                <a:latin typeface="Acumin Pro Condensed"/>
                <a:cs typeface="Helvetica"/>
              </a:rPr>
              <a:t>Each official must be aware of:</a:t>
            </a:r>
            <a:endParaRPr lang="en-US" dirty="0"/>
          </a:p>
          <a:p>
            <a:pPr marL="285115" lvl="0" indent="-285115">
              <a:buFont typeface="Arial" panose="020B0604020202020204" pitchFamily="34" charset="0"/>
              <a:buChar char="•"/>
            </a:pPr>
            <a:r>
              <a:rPr lang="en-US" dirty="0">
                <a:latin typeface="Acumin Pro Condensed"/>
                <a:cs typeface="Helvetica"/>
              </a:rPr>
              <a:t>Positioning and your actions.</a:t>
            </a:r>
          </a:p>
          <a:p>
            <a:pPr marL="285115" lvl="0" indent="-285115">
              <a:buFont typeface="Arial" panose="020B0604020202020204" pitchFamily="34" charset="0"/>
              <a:buChar char="•"/>
            </a:pPr>
            <a:r>
              <a:rPr lang="en-US" dirty="0">
                <a:latin typeface="Acumin Pro Condensed"/>
                <a:cs typeface="Helvetica"/>
              </a:rPr>
              <a:t>The positions and actions of your partners.</a:t>
            </a:r>
          </a:p>
          <a:p>
            <a:pPr marL="285115" lvl="0" indent="-285115">
              <a:buFont typeface="Arial" panose="020B0604020202020204" pitchFamily="34" charset="0"/>
              <a:buChar char="•"/>
            </a:pPr>
            <a:r>
              <a:rPr lang="en-US" dirty="0">
                <a:latin typeface="Acumin Pro Condensed"/>
                <a:cs typeface="Helvetica"/>
              </a:rPr>
              <a:t>Make individual/crew adjustments when necessary.</a:t>
            </a:r>
          </a:p>
          <a:p>
            <a:pPr marL="285115" lvl="0" indent="-285115">
              <a:buFont typeface="Arial" panose="020B0604020202020204" pitchFamily="34" charset="0"/>
              <a:buChar char="•"/>
            </a:pPr>
            <a:r>
              <a:rPr lang="en-US" dirty="0">
                <a:latin typeface="Acumin Pro Condensed"/>
                <a:cs typeface="Helvetica"/>
              </a:rPr>
              <a:t>Being supportive of the other members of the crew.</a:t>
            </a:r>
          </a:p>
          <a:p>
            <a:pPr marL="285115" lvl="0" indent="-285115">
              <a:buFont typeface="Arial" panose="020B0604020202020204" pitchFamily="34" charset="0"/>
              <a:buChar char="•"/>
            </a:pPr>
            <a:r>
              <a:rPr lang="en-US" dirty="0">
                <a:latin typeface="Acumin Pro Condensed"/>
                <a:cs typeface="Helvetica"/>
              </a:rPr>
              <a:t>Communicating effectively with your team members as a group and individually.</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4</a:t>
            </a:fld>
            <a:endParaRPr lang="en-US"/>
          </a:p>
        </p:txBody>
      </p:sp>
    </p:spTree>
    <p:extLst>
      <p:ext uri="{BB962C8B-B14F-4D97-AF65-F5344CB8AC3E}">
        <p14:creationId xmlns:p14="http://schemas.microsoft.com/office/powerpoint/2010/main" val="1623904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450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latin typeface="Acumin Pro Condensed"/>
                <a:cs typeface="Helvetica"/>
              </a:rPr>
              <a:t>GOALS FOR EVERY CREW IN EVERY GAME</a:t>
            </a:r>
          </a:p>
          <a:p>
            <a:pPr marL="171450" indent="-171450">
              <a:buFont typeface="Arial" panose="020B0604020202020204" pitchFamily="34" charset="0"/>
              <a:buChar char="•"/>
            </a:pPr>
            <a:r>
              <a:rPr lang="en-US" dirty="0">
                <a:latin typeface="Acumin Pro Condensed"/>
                <a:cs typeface="Helvetica"/>
              </a:rPr>
              <a:t>Consistency </a:t>
            </a:r>
            <a:endParaRPr lang="en-US" dirty="0"/>
          </a:p>
          <a:p>
            <a:pPr marL="571500" lvl="1" indent="-171450">
              <a:buFont typeface="Arial" panose="020B0604020202020204" pitchFamily="34" charset="0"/>
              <a:buChar char="•"/>
            </a:pPr>
            <a:r>
              <a:rPr lang="en-US" dirty="0">
                <a:latin typeface="Acumin Pro Condensed"/>
                <a:cs typeface="Helvetica"/>
              </a:rPr>
              <a:t>As a crew</a:t>
            </a:r>
            <a:endParaRPr lang="en-US" dirty="0"/>
          </a:p>
          <a:p>
            <a:pPr marL="571500" lvl="1" indent="-171450">
              <a:buFont typeface="Arial" panose="020B0604020202020204" pitchFamily="34" charset="0"/>
              <a:buChar char="•"/>
            </a:pPr>
            <a:r>
              <a:rPr lang="en-US" dirty="0">
                <a:latin typeface="Acumin Pro Condensed"/>
                <a:cs typeface="Helvetica"/>
              </a:rPr>
              <a:t>At both ends of the field</a:t>
            </a:r>
          </a:p>
          <a:p>
            <a:pPr marL="571500" lvl="1" indent="-171450">
              <a:buFont typeface="Arial" panose="020B0604020202020204" pitchFamily="34" charset="0"/>
              <a:buChar char="•"/>
            </a:pPr>
            <a:r>
              <a:rPr lang="en-US" dirty="0">
                <a:latin typeface="Acumin Pro Condensed"/>
                <a:cs typeface="Helvetica"/>
              </a:rPr>
              <a:t>Acknowledge when you "kick" a call to your partners</a:t>
            </a:r>
            <a:endParaRPr lang="en-US" dirty="0"/>
          </a:p>
          <a:p>
            <a:pPr marL="171450" indent="-171450">
              <a:buFont typeface="Arial" panose="020B0604020202020204" pitchFamily="34" charset="0"/>
              <a:buChar char="•"/>
            </a:pPr>
            <a:r>
              <a:rPr lang="en-US" dirty="0">
                <a:latin typeface="Montserrat"/>
                <a:cs typeface="Helvetica"/>
              </a:rPr>
              <a:t>Rules &amp; Mechanics Knowledge</a:t>
            </a:r>
          </a:p>
          <a:p>
            <a:pPr marL="628650" lvl="1" indent="-171450">
              <a:buFont typeface="Arial" panose="020B0604020202020204" pitchFamily="34" charset="0"/>
              <a:buChar char="•"/>
            </a:pPr>
            <a:r>
              <a:rPr lang="en-US" dirty="0">
                <a:latin typeface="Montserrat"/>
                <a:cs typeface="Helvetica"/>
              </a:rPr>
              <a:t>Dedication to knowing the rules and mechanics for the level you are working</a:t>
            </a:r>
          </a:p>
          <a:p>
            <a:pPr marL="628650" lvl="1" indent="-171450">
              <a:buFont typeface="Arial" panose="020B0604020202020204" pitchFamily="34" charset="0"/>
              <a:buChar char="•"/>
            </a:pPr>
            <a:r>
              <a:rPr lang="en-US" dirty="0">
                <a:latin typeface="Montserrat"/>
                <a:cs typeface="Helvetica"/>
              </a:rPr>
              <a:t>ABS – Always Be Studying</a:t>
            </a:r>
            <a:endParaRPr lang="en-US" dirty="0"/>
          </a:p>
          <a:p>
            <a:pPr marL="171450" indent="-171450">
              <a:buFont typeface="Arial" panose="020B0604020202020204" pitchFamily="34" charset="0"/>
              <a:buChar char="•"/>
            </a:pPr>
            <a:r>
              <a:rPr lang="en-US" dirty="0">
                <a:latin typeface="Montserrat"/>
                <a:cs typeface="Helvetica"/>
              </a:rPr>
              <a:t>Teamwork &amp; Trust</a:t>
            </a:r>
          </a:p>
          <a:p>
            <a:pPr marL="628650" lvl="1" indent="-171450">
              <a:buFont typeface="Arial" panose="020B0604020202020204" pitchFamily="34" charset="0"/>
              <a:buChar char="•"/>
            </a:pPr>
            <a:r>
              <a:rPr lang="en-US" dirty="0">
                <a:latin typeface="Montserrat"/>
                <a:cs typeface="Helvetica"/>
              </a:rPr>
              <a:t>Willingness to work as a team and trust your partners</a:t>
            </a:r>
            <a:endParaRPr lang="en-US" dirty="0">
              <a:latin typeface="Montserrat"/>
              <a:cs typeface="+mn-cs"/>
            </a:endParaRPr>
          </a:p>
          <a:p>
            <a:pPr marL="628650" lvl="1" indent="-171450">
              <a:buFont typeface="Arial" panose="020B0604020202020204" pitchFamily="34" charset="0"/>
              <a:buChar char="•"/>
            </a:pPr>
            <a:r>
              <a:rPr lang="en-US" dirty="0">
                <a:latin typeface="Montserrat"/>
                <a:cs typeface="Helvetica"/>
              </a:rPr>
              <a:t>Don't go fishing unless it is absolutely necessary!</a:t>
            </a:r>
          </a:p>
          <a:p>
            <a:pPr marL="171450" indent="-171450">
              <a:buFont typeface="Arial" panose="020B0604020202020204" pitchFamily="34" charset="0"/>
              <a:buChar char="•"/>
            </a:pPr>
            <a:r>
              <a:rPr lang="en-US" dirty="0">
                <a:latin typeface="Montserrat"/>
                <a:cs typeface="Helvetica"/>
              </a:rPr>
              <a:t>Communication</a:t>
            </a:r>
          </a:p>
          <a:p>
            <a:pPr marL="628650" lvl="1" indent="-171450">
              <a:buFont typeface="Arial" panose="020B0604020202020204" pitchFamily="34" charset="0"/>
              <a:buChar char="•"/>
            </a:pPr>
            <a:r>
              <a:rPr lang="en-US" dirty="0">
                <a:latin typeface="Montserrat"/>
                <a:cs typeface="Helvetica"/>
              </a:rPr>
              <a:t>Do you understand each other’s verbal and non-verbal signals</a:t>
            </a:r>
          </a:p>
          <a:p>
            <a:pPr marL="0" lvl="0" indent="0">
              <a:buFont typeface="Arial" panose="020B0604020202020204" pitchFamily="34" charset="0"/>
              <a:buNone/>
            </a:pPr>
            <a:endParaRPr lang="en-US" dirty="0">
              <a:latin typeface="Montserrat"/>
              <a:cs typeface="Helvetica"/>
            </a:endParaRPr>
          </a:p>
          <a:p>
            <a:pPr marL="0" lvl="0" indent="0">
              <a:buFont typeface="Arial" panose="020B0604020202020204" pitchFamily="34" charset="0"/>
              <a:buNone/>
            </a:pPr>
            <a:r>
              <a:rPr lang="en-US" b="1" dirty="0">
                <a:latin typeface="Montserrat"/>
                <a:cs typeface="Helvetica"/>
              </a:rPr>
              <a:t>CLASS DISCUSSION - HOW DO THESE GOALS AFFECT THE FLOW OF THE GAME?</a:t>
            </a:r>
          </a:p>
          <a:p>
            <a:pPr marL="171450" lvl="0" indent="-171450">
              <a:buFont typeface="Arial" panose="020B0604020202020204" pitchFamily="34" charset="0"/>
              <a:buChar char="•"/>
            </a:pPr>
            <a:r>
              <a:rPr lang="en-US" b="0" dirty="0">
                <a:latin typeface="Montserrat"/>
                <a:cs typeface="Helvetica"/>
              </a:rPr>
              <a:t>The closer you get to these goals, the less time you take to get the job done</a:t>
            </a:r>
          </a:p>
          <a:p>
            <a:pPr marL="171450" lvl="0" indent="-171450">
              <a:buFont typeface="Arial" panose="020B0604020202020204" pitchFamily="34" charset="0"/>
              <a:buChar char="•"/>
            </a:pPr>
            <a:r>
              <a:rPr lang="en-US" b="0" dirty="0">
                <a:latin typeface="Montserrat"/>
                <a:cs typeface="Helvetica"/>
              </a:rPr>
              <a:t>We don’t have the luxury of working in crews like football</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5</a:t>
            </a:fld>
            <a:endParaRPr lang="en-US"/>
          </a:p>
        </p:txBody>
      </p:sp>
    </p:spTree>
    <p:extLst>
      <p:ext uri="{BB962C8B-B14F-4D97-AF65-F5344CB8AC3E}">
        <p14:creationId xmlns:p14="http://schemas.microsoft.com/office/powerpoint/2010/main" val="316113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 SCHOOL GAME LENGTH</a:t>
            </a:r>
          </a:p>
          <a:p>
            <a:pPr marL="171450" indent="-171450">
              <a:buFont typeface="Arial" panose="020B0604020202020204" pitchFamily="34" charset="0"/>
              <a:buChar char="•"/>
            </a:pPr>
            <a:r>
              <a:rPr lang="en-US" b="0" dirty="0"/>
              <a:t>Big effort over the last 20 years to “speed up the game”</a:t>
            </a:r>
          </a:p>
          <a:p>
            <a:pPr marL="171450" indent="-171450">
              <a:buFont typeface="Arial" panose="020B0604020202020204" pitchFamily="34" charset="0"/>
              <a:buChar char="•"/>
            </a:pPr>
            <a:r>
              <a:rPr lang="en-US" b="0" dirty="0"/>
              <a:t>A quick game is a generally a safe game</a:t>
            </a:r>
          </a:p>
          <a:p>
            <a:pPr marL="171450" indent="-171450">
              <a:buFont typeface="Arial" panose="020B0604020202020204" pitchFamily="34" charset="0"/>
              <a:buChar char="•"/>
            </a:pPr>
            <a:r>
              <a:rPr lang="en-US" b="0" dirty="0"/>
              <a:t>A quick game is generally a focused game</a:t>
            </a:r>
          </a:p>
          <a:p>
            <a:pPr marL="171450" indent="-171450">
              <a:buFont typeface="Arial" panose="020B0604020202020204" pitchFamily="34" charset="0"/>
              <a:buChar char="•"/>
            </a:pPr>
            <a:r>
              <a:rPr lang="en-US" b="0" dirty="0"/>
              <a:t>Time is lost largely on faceoffs and penalty enforcement</a:t>
            </a:r>
          </a:p>
          <a:p>
            <a:pPr marL="171450" indent="-171450">
              <a:buFont typeface="Arial" panose="020B0604020202020204" pitchFamily="34" charset="0"/>
              <a:buChar char="•"/>
            </a:pPr>
            <a:r>
              <a:rPr lang="en-US" b="0" dirty="0"/>
              <a:t>Old Quote</a:t>
            </a:r>
          </a:p>
          <a:p>
            <a:pPr marL="628650" lvl="1" indent="-171450">
              <a:buFont typeface="Arial" panose="020B0604020202020204" pitchFamily="34" charset="0"/>
              <a:buChar char="•"/>
            </a:pPr>
            <a:r>
              <a:rPr lang="en-US" b="0" dirty="0"/>
              <a:t>“Idle hands…”</a:t>
            </a:r>
          </a:p>
          <a:p>
            <a:pPr marL="171450" lvl="0" indent="-171450">
              <a:buFont typeface="Arial" panose="020B0604020202020204" pitchFamily="34" charset="0"/>
              <a:buChar char="•"/>
            </a:pPr>
            <a:r>
              <a:rPr lang="en-US" b="0" dirty="0"/>
              <a:t>Do your job, but do it expeditiously</a:t>
            </a:r>
          </a:p>
          <a:p>
            <a:pPr marL="171450" lvl="0" indent="-171450">
              <a:buFont typeface="Arial" panose="020B0604020202020204" pitchFamily="34" charset="0"/>
              <a:buChar char="•"/>
            </a:pPr>
            <a:r>
              <a:rPr lang="en-US" b="0" dirty="0"/>
              <a:t>Male it fun with your crew to hustle</a:t>
            </a:r>
          </a:p>
          <a:p>
            <a:pPr marL="171450" lvl="0" indent="-171450">
              <a:buFont typeface="Arial" panose="020B0604020202020204" pitchFamily="34" charset="0"/>
              <a:buChar char="•"/>
            </a:pPr>
            <a:r>
              <a:rPr lang="en-US" b="0" dirty="0"/>
              <a:t>Use private “buzzwords” to tell each other to pick up the pace</a:t>
            </a:r>
          </a:p>
          <a:p>
            <a:pPr marL="171450" lvl="0" indent="-171450">
              <a:buFont typeface="Arial" panose="020B0604020202020204" pitchFamily="34" charset="0"/>
              <a:buChar char="•"/>
            </a:pPr>
            <a:endParaRPr lang="en-US" b="0" dirty="0"/>
          </a:p>
          <a:p>
            <a:pPr marL="0" lvl="0" indent="0">
              <a:buFont typeface="Arial" panose="020B0604020202020204" pitchFamily="34" charset="0"/>
              <a:buNone/>
            </a:pPr>
            <a:r>
              <a:rPr lang="en-US" b="1" dirty="0"/>
              <a:t>DID YOU KNOW ANSWER</a:t>
            </a:r>
          </a:p>
          <a:p>
            <a:pPr marL="171450" lvl="0" indent="-171450">
              <a:buFont typeface="Arial" panose="020B0604020202020204" pitchFamily="34" charset="0"/>
              <a:buChar char="•"/>
            </a:pPr>
            <a:r>
              <a:rPr lang="en-US" b="0" dirty="0"/>
              <a:t>International games are running clock</a:t>
            </a:r>
          </a:p>
          <a:p>
            <a:pPr marL="171450" lvl="0" indent="-171450">
              <a:buFont typeface="Arial" panose="020B0604020202020204" pitchFamily="34" charset="0"/>
              <a:buChar char="•"/>
            </a:pPr>
            <a:r>
              <a:rPr lang="en-US" b="0" dirty="0"/>
              <a:t>Officials hustle can make a big difference in a close game</a:t>
            </a:r>
          </a:p>
          <a:p>
            <a:pPr marL="171450" lvl="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6</a:t>
            </a:fld>
            <a:endParaRPr lang="en-US"/>
          </a:p>
        </p:txBody>
      </p:sp>
    </p:spTree>
    <p:extLst>
      <p:ext uri="{BB962C8B-B14F-4D97-AF65-F5344CB8AC3E}">
        <p14:creationId xmlns:p14="http://schemas.microsoft.com/office/powerpoint/2010/main" val="3899650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265"/>
            <a:r>
              <a:rPr lang="en-US" b="1" dirty="0">
                <a:latin typeface="Acumin Pro Condensed"/>
                <a:cs typeface="Helvetica"/>
              </a:rPr>
              <a:t>PREGAME RESPONSIBILITIES</a:t>
            </a:r>
          </a:p>
          <a:p>
            <a:pPr marL="342265" indent="-342265"/>
            <a:r>
              <a:rPr lang="en-US" dirty="0">
                <a:latin typeface="Acumin Pro Condensed"/>
                <a:cs typeface="Helvetica"/>
              </a:rPr>
              <a:t>A solid pregame is needed to ensure success</a:t>
            </a:r>
          </a:p>
          <a:p>
            <a:pPr marL="342265" indent="-342265"/>
            <a:endParaRPr lang="en-US" dirty="0">
              <a:latin typeface="Acumin Pro Condensed"/>
              <a:cs typeface="Helvetica"/>
            </a:endParaRPr>
          </a:p>
          <a:p>
            <a:pPr marL="342265" indent="-342265"/>
            <a:r>
              <a:rPr lang="en-US" dirty="0">
                <a:latin typeface="Acumin Pro Condensed"/>
                <a:cs typeface="Helvetica"/>
              </a:rPr>
              <a:t>Each official must be aware of:</a:t>
            </a:r>
            <a:endParaRPr lang="en-US" dirty="0"/>
          </a:p>
          <a:p>
            <a:pPr marL="285115" lvl="0" indent="-285115">
              <a:buFont typeface="Arial" panose="020B0604020202020204" pitchFamily="34" charset="0"/>
              <a:buChar char="•"/>
            </a:pPr>
            <a:r>
              <a:rPr lang="en-US" dirty="0">
                <a:latin typeface="Acumin Pro Condensed"/>
                <a:cs typeface="Helvetica"/>
              </a:rPr>
              <a:t>Positioning and your actions.</a:t>
            </a:r>
          </a:p>
          <a:p>
            <a:pPr marL="285115" lvl="0" indent="-285115">
              <a:buFont typeface="Arial" panose="020B0604020202020204" pitchFamily="34" charset="0"/>
              <a:buChar char="•"/>
            </a:pPr>
            <a:r>
              <a:rPr lang="en-US" dirty="0">
                <a:latin typeface="Acumin Pro Condensed"/>
                <a:cs typeface="Helvetica"/>
              </a:rPr>
              <a:t>The positions and actions of your partners.</a:t>
            </a:r>
          </a:p>
          <a:p>
            <a:pPr marL="285115" lvl="0" indent="-285115">
              <a:buFont typeface="Arial" panose="020B0604020202020204" pitchFamily="34" charset="0"/>
              <a:buChar char="•"/>
            </a:pPr>
            <a:r>
              <a:rPr lang="en-US" dirty="0">
                <a:latin typeface="Acumin Pro Condensed"/>
                <a:cs typeface="Helvetica"/>
              </a:rPr>
              <a:t>Make individual/crew adjustments when necessary.</a:t>
            </a:r>
          </a:p>
          <a:p>
            <a:pPr marL="285115" lvl="0" indent="-285115">
              <a:buFont typeface="Arial" panose="020B0604020202020204" pitchFamily="34" charset="0"/>
              <a:buChar char="•"/>
            </a:pPr>
            <a:r>
              <a:rPr lang="en-US" dirty="0">
                <a:latin typeface="Acumin Pro Condensed"/>
                <a:cs typeface="Helvetica"/>
              </a:rPr>
              <a:t>Being supportive of the other members of the crew.</a:t>
            </a:r>
          </a:p>
          <a:p>
            <a:pPr marL="285115" lvl="0" indent="-285115">
              <a:buFont typeface="Arial" panose="020B0604020202020204" pitchFamily="34" charset="0"/>
              <a:buChar char="•"/>
            </a:pPr>
            <a:r>
              <a:rPr lang="en-US" dirty="0">
                <a:latin typeface="Acumin Pro Condensed"/>
                <a:cs typeface="Helvetica"/>
              </a:rPr>
              <a:t>Communicating effectively with your team members as a group and individually.</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7</a:t>
            </a:fld>
            <a:endParaRPr lang="en-US"/>
          </a:p>
        </p:txBody>
      </p:sp>
    </p:spTree>
    <p:extLst>
      <p:ext uri="{BB962C8B-B14F-4D97-AF65-F5344CB8AC3E}">
        <p14:creationId xmlns:p14="http://schemas.microsoft.com/office/powerpoint/2010/main" val="284957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FACEOFFS &amp; RESTARTS</a:t>
            </a:r>
          </a:p>
          <a:p>
            <a:pPr marL="171450" indent="-171450">
              <a:buFont typeface="Arial" panose="020B0604020202020204" pitchFamily="34" charset="0"/>
              <a:buChar char="•"/>
            </a:pPr>
            <a:r>
              <a:rPr lang="en-US" dirty="0"/>
              <a:t>This section dives deeper into your role as the official in administrating the face-off</a:t>
            </a:r>
          </a:p>
          <a:p>
            <a:pPr marL="171450" indent="-171450">
              <a:buFont typeface="Arial" panose="020B0604020202020204" pitchFamily="34" charset="0"/>
              <a:buChar char="•"/>
            </a:pPr>
            <a:r>
              <a:rPr lang="en-US" dirty="0"/>
              <a:t>How your teamwork and communication can help keep the game flowing</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8</a:t>
            </a:fld>
            <a:endParaRPr lang="en-US"/>
          </a:p>
        </p:txBody>
      </p:sp>
    </p:spTree>
    <p:extLst>
      <p:ext uri="{BB962C8B-B14F-4D97-AF65-F5344CB8AC3E}">
        <p14:creationId xmlns:p14="http://schemas.microsoft.com/office/powerpoint/2010/main" val="2924926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dirty="0"/>
              <a:t>FACEOFF</a:t>
            </a:r>
          </a:p>
          <a:p>
            <a:pPr marL="228600" indent="-228600">
              <a:buFont typeface="Arial" panose="020B0604020202020204" pitchFamily="34" charset="0"/>
              <a:buChar char="•"/>
            </a:pPr>
            <a:r>
              <a:rPr lang="en-US" sz="2000" b="0" dirty="0"/>
              <a:t>The pre-game faceoff meeting is key to flow</a:t>
            </a:r>
          </a:p>
          <a:p>
            <a:pPr marL="228600" indent="-228600">
              <a:buFont typeface="Arial" panose="020B0604020202020204" pitchFamily="34" charset="0"/>
              <a:buChar char="•"/>
            </a:pPr>
            <a:r>
              <a:rPr lang="en-US" sz="2000" b="0" dirty="0"/>
              <a:t>If not possible such as during youth games, discuss at first face-off</a:t>
            </a:r>
          </a:p>
          <a:p>
            <a:pPr marL="228600" indent="-228600">
              <a:buFont typeface="Arial" panose="020B0604020202020204" pitchFamily="34" charset="0"/>
              <a:buChar char="•"/>
            </a:pPr>
            <a:r>
              <a:rPr lang="en-US" sz="2000" b="0" dirty="0"/>
              <a:t>Come down together, don’t delay</a:t>
            </a:r>
          </a:p>
          <a:p>
            <a:pPr marL="228600" indent="-228600">
              <a:buFont typeface="Arial" panose="020B0604020202020204" pitchFamily="34" charset="0"/>
              <a:buChar char="•"/>
            </a:pPr>
            <a:r>
              <a:rPr lang="en-US" sz="2000" b="0" dirty="0"/>
              <a:t>Don’t throw the ball away on a violation</a:t>
            </a:r>
          </a:p>
          <a:p>
            <a:pPr marL="0" indent="0">
              <a:buNone/>
            </a:pPr>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9</a:t>
            </a:fld>
            <a:endParaRPr lang="en-US"/>
          </a:p>
        </p:txBody>
      </p:sp>
    </p:spTree>
    <p:extLst>
      <p:ext uri="{BB962C8B-B14F-4D97-AF65-F5344CB8AC3E}">
        <p14:creationId xmlns:p14="http://schemas.microsoft.com/office/powerpoint/2010/main" val="109383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FACOFF – SETUP TOO LONG</a:t>
            </a:r>
          </a:p>
          <a:p>
            <a:r>
              <a:rPr lang="en-US" dirty="0"/>
              <a:t>Discussion:</a:t>
            </a:r>
          </a:p>
          <a:p>
            <a:pPr marL="171450" indent="-171450">
              <a:buFont typeface="Arial" panose="020B0604020202020204" pitchFamily="34" charset="0"/>
              <a:buChar char="•"/>
            </a:pPr>
            <a:r>
              <a:rPr lang="en-US" dirty="0"/>
              <a:t>How does the timing of this face off set up effect the flow of the game?</a:t>
            </a:r>
          </a:p>
          <a:p>
            <a:pPr marL="171450" indent="-171450">
              <a:buFont typeface="Arial" panose="020B0604020202020204" pitchFamily="34" charset="0"/>
              <a:buChar char="•"/>
            </a:pPr>
            <a:r>
              <a:rPr lang="en-US" dirty="0"/>
              <a:t>What do you see in this clip that is no longer legal for a face off in our current rules?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4A5BEE2-0575-4F4C-8C9D-667488F54D33}" type="slidenum">
              <a:rPr lang="en-US" smtClean="0"/>
              <a:t>10</a:t>
            </a:fld>
            <a:endParaRPr lang="en-US"/>
          </a:p>
        </p:txBody>
      </p:sp>
    </p:spTree>
    <p:extLst>
      <p:ext uri="{BB962C8B-B14F-4D97-AF65-F5344CB8AC3E}">
        <p14:creationId xmlns:p14="http://schemas.microsoft.com/office/powerpoint/2010/main" val="2410815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extLst>
              <a:ext uri="{28A0092B-C50C-407E-A947-70E740481C1C}">
                <a14:useLocalDpi xmlns:a14="http://schemas.microsoft.com/office/drawing/2010/main"/>
              </a:ext>
            </a:extLst>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pic>
        <p:nvPicPr>
          <p:cNvPr id="2" name="Picture 1" descr="Logo&#10;&#10;Description automatically generated">
            <a:extLst>
              <a:ext uri="{FF2B5EF4-FFF2-40B4-BE49-F238E27FC236}">
                <a16:creationId xmlns:a16="http://schemas.microsoft.com/office/drawing/2014/main" id="{85D3564D-6D8C-06BF-FDE7-1389FB717AE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13DD432B-2E34-1D4F-276D-2C7472D8C08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62D524CD-CCC5-C0C9-CBDA-C54770F2FF3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812800" y="1193800"/>
            <a:ext cx="10769600" cy="4876800"/>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3934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0">
                <a:solidFill>
                  <a:srgbClr val="003E7E"/>
                </a:solidFill>
              </a:defRPr>
            </a:lvl1pPr>
          </a:lstStyle>
          <a:p>
            <a:r>
              <a:rPr lang="en-US" dirty="0"/>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Obvia" panose="02000506030000020004" pitchFamily="50"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Sub-Heading/Description/Presenter</a:t>
            </a:r>
          </a:p>
        </p:txBody>
      </p:sp>
    </p:spTree>
    <p:custDataLst>
      <p:tags r:id="rId1"/>
    </p:custDataLst>
    <p:extLst>
      <p:ext uri="{BB962C8B-B14F-4D97-AF65-F5344CB8AC3E}">
        <p14:creationId xmlns:p14="http://schemas.microsoft.com/office/powerpoint/2010/main" val="2620133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Topic Heading</a:t>
            </a:r>
          </a:p>
        </p:txBody>
      </p:sp>
    </p:spTree>
    <p:custDataLst>
      <p:tags r:id="rId1"/>
    </p:custDataLst>
    <p:extLst>
      <p:ext uri="{BB962C8B-B14F-4D97-AF65-F5344CB8AC3E}">
        <p14:creationId xmlns:p14="http://schemas.microsoft.com/office/powerpoint/2010/main" val="3198216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83016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812800" y="1193800"/>
            <a:ext cx="10769600" cy="4876800"/>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21220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729581" y="1092200"/>
            <a:ext cx="5340452"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2235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3" y="990600"/>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8712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91E8D8DD-7356-3E0A-671E-EFABF461F8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82607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2416771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1902404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778284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userDrawn="1"/>
        </p:nvGrpSpPr>
        <p:grpSpPr>
          <a:xfrm>
            <a:off x="1634870" y="1092200"/>
            <a:ext cx="9435955" cy="4905704"/>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10553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userDrawn="1"/>
        </p:nvGrpSpPr>
        <p:grpSpPr>
          <a:xfrm>
            <a:off x="1866392" y="1098149"/>
            <a:ext cx="8749283" cy="4823195"/>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673094" y="1325399"/>
            <a:ext cx="5134308" cy="5930895"/>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10592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FDD1028C-C836-480B-8C1E-4D50C6A0C93D}"/>
              </a:ext>
            </a:extLst>
          </p:cNvPr>
          <p:cNvGrpSpPr/>
          <p:nvPr userDrawn="1"/>
        </p:nvGrpSpPr>
        <p:grpSpPr>
          <a:xfrm rot="10800000">
            <a:off x="1860609" y="1017403"/>
            <a:ext cx="8749283" cy="4823195"/>
            <a:chOff x="379106" y="529005"/>
            <a:chExt cx="8509918" cy="3960631"/>
          </a:xfrm>
        </p:grpSpPr>
        <p:sp>
          <p:nvSpPr>
            <p:cNvPr id="45" name="Shape 14">
              <a:extLst>
                <a:ext uri="{FF2B5EF4-FFF2-40B4-BE49-F238E27FC236}">
                  <a16:creationId xmlns:a16="http://schemas.microsoft.com/office/drawing/2014/main" id="{86598050-D79F-401D-B328-7B9D9DA263AA}"/>
                </a:ext>
              </a:extLst>
            </p:cNvPr>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46" name="Shape 17">
              <a:extLst>
                <a:ext uri="{FF2B5EF4-FFF2-40B4-BE49-F238E27FC236}">
                  <a16:creationId xmlns:a16="http://schemas.microsoft.com/office/drawing/2014/main" id="{B2AB30ED-7E6E-4C75-AF42-F0296A439DC3}"/>
                </a:ext>
              </a:extLst>
            </p:cNvPr>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47" name="Shape 14">
              <a:extLst>
                <a:ext uri="{FF2B5EF4-FFF2-40B4-BE49-F238E27FC236}">
                  <a16:creationId xmlns:a16="http://schemas.microsoft.com/office/drawing/2014/main" id="{D42CB810-9978-4374-947D-C3A47C2852EB}"/>
                </a:ext>
              </a:extLst>
            </p:cNvPr>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48" name="Shape 16">
              <a:extLst>
                <a:ext uri="{FF2B5EF4-FFF2-40B4-BE49-F238E27FC236}">
                  <a16:creationId xmlns:a16="http://schemas.microsoft.com/office/drawing/2014/main" id="{49A7996A-1666-4A0A-85FA-AD3E90AB39FF}"/>
                </a:ext>
              </a:extLst>
            </p:cNvPr>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0" name="Group 49">
            <a:extLst>
              <a:ext uri="{FF2B5EF4-FFF2-40B4-BE49-F238E27FC236}">
                <a16:creationId xmlns:a16="http://schemas.microsoft.com/office/drawing/2014/main" id="{03AA318B-F3EC-4286-9FE7-D9DE3E20B9DD}"/>
              </a:ext>
            </a:extLst>
          </p:cNvPr>
          <p:cNvGrpSpPr>
            <a:grpSpLocks noChangeAspect="1"/>
          </p:cNvGrpSpPr>
          <p:nvPr userDrawn="1"/>
        </p:nvGrpSpPr>
        <p:grpSpPr>
          <a:xfrm rot="5400000">
            <a:off x="3528846" y="-286188"/>
            <a:ext cx="5134308" cy="5930895"/>
            <a:chOff x="275358" y="1585266"/>
            <a:chExt cx="2019194" cy="1993916"/>
          </a:xfrm>
        </p:grpSpPr>
        <p:cxnSp>
          <p:nvCxnSpPr>
            <p:cNvPr id="52" name="Straight Connector 51">
              <a:extLst>
                <a:ext uri="{FF2B5EF4-FFF2-40B4-BE49-F238E27FC236}">
                  <a16:creationId xmlns:a16="http://schemas.microsoft.com/office/drawing/2014/main" id="{703E719E-7FE7-44E2-BA68-8CFAFA776EB5}"/>
                </a:ext>
              </a:extLst>
            </p:cNvPr>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A1D58F-F4B8-4F7A-81AA-CC5E3A7A3B39}"/>
                </a:ext>
              </a:extLst>
            </p:cNvPr>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Arc 53">
              <a:extLst>
                <a:ext uri="{FF2B5EF4-FFF2-40B4-BE49-F238E27FC236}">
                  <a16:creationId xmlns:a16="http://schemas.microsoft.com/office/drawing/2014/main" id="{6E9715EB-91E5-4CA7-9E8C-B35DF6633EF0}"/>
                </a:ext>
              </a:extLst>
            </p:cNvPr>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55" name="Arc 54">
              <a:extLst>
                <a:ext uri="{FF2B5EF4-FFF2-40B4-BE49-F238E27FC236}">
                  <a16:creationId xmlns:a16="http://schemas.microsoft.com/office/drawing/2014/main" id="{14CFB9FD-4032-47D0-9893-A6B588EC80D2}"/>
                </a:ext>
              </a:extLst>
            </p:cNvPr>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56" name="Straight Connector 55">
              <a:extLst>
                <a:ext uri="{FF2B5EF4-FFF2-40B4-BE49-F238E27FC236}">
                  <a16:creationId xmlns:a16="http://schemas.microsoft.com/office/drawing/2014/main" id="{4D61A453-40A7-4D77-AE46-7B63FE91290E}"/>
                </a:ext>
              </a:extLst>
            </p:cNvPr>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7F2FD68-CA15-441C-AA8F-DEDFC27E5994}"/>
                </a:ext>
              </a:extLst>
            </p:cNvPr>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Arc 57">
              <a:extLst>
                <a:ext uri="{FF2B5EF4-FFF2-40B4-BE49-F238E27FC236}">
                  <a16:creationId xmlns:a16="http://schemas.microsoft.com/office/drawing/2014/main" id="{439DA892-3E70-44FB-8489-9F01978A2F1B}"/>
                </a:ext>
              </a:extLst>
            </p:cNvPr>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59" name="Arc 58">
              <a:extLst>
                <a:ext uri="{FF2B5EF4-FFF2-40B4-BE49-F238E27FC236}">
                  <a16:creationId xmlns:a16="http://schemas.microsoft.com/office/drawing/2014/main" id="{1777F15E-9A69-4A22-9A5E-2BD99AACE112}"/>
                </a:ext>
              </a:extLst>
            </p:cNvPr>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60" name="Straight Connector 59">
              <a:extLst>
                <a:ext uri="{FF2B5EF4-FFF2-40B4-BE49-F238E27FC236}">
                  <a16:creationId xmlns:a16="http://schemas.microsoft.com/office/drawing/2014/main" id="{9793720C-34DF-40D3-9578-E330F2355DB6}"/>
                </a:ext>
              </a:extLst>
            </p:cNvPr>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8566F0D-A6C9-47C4-849B-E42B4ADBDC6E}"/>
                </a:ext>
              </a:extLst>
            </p:cNvPr>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95E2EC7-8E9D-479A-B499-20641B84504C}"/>
                </a:ext>
              </a:extLst>
            </p:cNvPr>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2D60852-7BDD-4622-9F89-D0961F1B8636}"/>
                </a:ext>
              </a:extLst>
            </p:cNvPr>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BB2B634-F6D6-4D22-B5C5-499A5D0C963A}"/>
                </a:ext>
              </a:extLst>
            </p:cNvPr>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11F345B-43AC-4644-A788-F2C7946CAE1B}"/>
                </a:ext>
              </a:extLst>
            </p:cNvPr>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EBE12DF-E090-42E1-BCCE-B5008EF0F978}"/>
                </a:ext>
              </a:extLst>
            </p:cNvPr>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2A8388-ABF1-4981-ADFB-EAF9B31C409E}"/>
                </a:ext>
              </a:extLst>
            </p:cNvPr>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2C98F75-7017-4BCC-B6CC-D29BC3AA29C1}"/>
                </a:ext>
              </a:extLst>
            </p:cNvPr>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7923577D-1B60-4DA4-B06E-58D1C1566256}"/>
                </a:ext>
              </a:extLst>
            </p:cNvPr>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72" name="Straight Connector 71">
              <a:extLst>
                <a:ext uri="{FF2B5EF4-FFF2-40B4-BE49-F238E27FC236}">
                  <a16:creationId xmlns:a16="http://schemas.microsoft.com/office/drawing/2014/main" id="{50D6D04C-E258-42E3-BE4F-35800EEF2394}"/>
                </a:ext>
              </a:extLst>
            </p:cNvPr>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3B4ED15-4228-45F5-8C22-48B41F98DD03}"/>
                </a:ext>
              </a:extLst>
            </p:cNvPr>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BAE6485-3E6A-475D-93DB-892C20863108}"/>
                </a:ext>
              </a:extLst>
            </p:cNvPr>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632150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37" name="Group 36">
            <a:extLst>
              <a:ext uri="{FF2B5EF4-FFF2-40B4-BE49-F238E27FC236}">
                <a16:creationId xmlns:a16="http://schemas.microsoft.com/office/drawing/2014/main" id="{BA081288-EFFB-411D-81A1-61270ECE88B0}"/>
              </a:ext>
            </a:extLst>
          </p:cNvPr>
          <p:cNvGrpSpPr>
            <a:grpSpLocks noChangeAspect="1"/>
          </p:cNvGrpSpPr>
          <p:nvPr userDrawn="1"/>
        </p:nvGrpSpPr>
        <p:grpSpPr>
          <a:xfrm rot="16200000">
            <a:off x="3099093" y="1009981"/>
            <a:ext cx="6129284" cy="7080241"/>
            <a:chOff x="275358" y="1585266"/>
            <a:chExt cx="2019194" cy="1993916"/>
          </a:xfrm>
        </p:grpSpPr>
        <p:cxnSp>
          <p:nvCxnSpPr>
            <p:cNvPr id="38" name="Straight Connector 37">
              <a:extLst>
                <a:ext uri="{FF2B5EF4-FFF2-40B4-BE49-F238E27FC236}">
                  <a16:creationId xmlns:a16="http://schemas.microsoft.com/office/drawing/2014/main" id="{94A85ED0-60A7-4EA3-9839-C00EA58832A9}"/>
                </a:ext>
              </a:extLst>
            </p:cNvPr>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1FEDD6-919B-4CCC-BFC8-EE153FA2ADE7}"/>
                </a:ext>
              </a:extLst>
            </p:cNvPr>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Arc 39">
              <a:extLst>
                <a:ext uri="{FF2B5EF4-FFF2-40B4-BE49-F238E27FC236}">
                  <a16:creationId xmlns:a16="http://schemas.microsoft.com/office/drawing/2014/main" id="{00EE24B7-A800-4D47-87DE-D2A43CC2FEC8}"/>
                </a:ext>
              </a:extLst>
            </p:cNvPr>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41" name="Arc 40">
              <a:extLst>
                <a:ext uri="{FF2B5EF4-FFF2-40B4-BE49-F238E27FC236}">
                  <a16:creationId xmlns:a16="http://schemas.microsoft.com/office/drawing/2014/main" id="{E0E95C80-3A8E-4FB9-B7C4-D9F9E45275B8}"/>
                </a:ext>
              </a:extLst>
            </p:cNvPr>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42" name="Straight Connector 41">
              <a:extLst>
                <a:ext uri="{FF2B5EF4-FFF2-40B4-BE49-F238E27FC236}">
                  <a16:creationId xmlns:a16="http://schemas.microsoft.com/office/drawing/2014/main" id="{15FD4898-7577-4065-95FE-35FC4FDB3AFD}"/>
                </a:ext>
              </a:extLst>
            </p:cNvPr>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9E18291-B11D-40F0-AEC6-8416C5772BC9}"/>
                </a:ext>
              </a:extLst>
            </p:cNvPr>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Arc 43">
              <a:extLst>
                <a:ext uri="{FF2B5EF4-FFF2-40B4-BE49-F238E27FC236}">
                  <a16:creationId xmlns:a16="http://schemas.microsoft.com/office/drawing/2014/main" id="{4A4ACC91-2853-4C19-A2EC-27455D131366}"/>
                </a:ext>
              </a:extLst>
            </p:cNvPr>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45" name="Arc 44">
              <a:extLst>
                <a:ext uri="{FF2B5EF4-FFF2-40B4-BE49-F238E27FC236}">
                  <a16:creationId xmlns:a16="http://schemas.microsoft.com/office/drawing/2014/main" id="{5A0A9F4E-9E5F-4688-AA9A-C0006C4A4667}"/>
                </a:ext>
              </a:extLst>
            </p:cNvPr>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46" name="Straight Connector 45">
              <a:extLst>
                <a:ext uri="{FF2B5EF4-FFF2-40B4-BE49-F238E27FC236}">
                  <a16:creationId xmlns:a16="http://schemas.microsoft.com/office/drawing/2014/main" id="{31D17E8A-2C0F-4170-9A9F-37B58D552847}"/>
                </a:ext>
              </a:extLst>
            </p:cNvPr>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384ED9D-A9CC-4F19-A61F-AD7EF8158D39}"/>
                </a:ext>
              </a:extLst>
            </p:cNvPr>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A638FF6-AE3F-4ECC-87E0-FFE9695EBC3B}"/>
                </a:ext>
              </a:extLst>
            </p:cNvPr>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CAFACB6-707F-4FF8-9911-8657096A1343}"/>
                </a:ext>
              </a:extLst>
            </p:cNvPr>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C1AF83-BD41-4F53-A60F-77FC1F804E36}"/>
                </a:ext>
              </a:extLst>
            </p:cNvPr>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8A3B820-4198-4261-B40F-7BBB3B681433}"/>
                </a:ext>
              </a:extLst>
            </p:cNvPr>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825DB18-34AB-4F21-9F67-ECF609013127}"/>
                </a:ext>
              </a:extLst>
            </p:cNvPr>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BA31A10-5445-4927-B29E-F137075B8E16}"/>
                </a:ext>
              </a:extLst>
            </p:cNvPr>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FC14C2-3EF2-41B7-9034-7E4147F3A20B}"/>
                </a:ext>
              </a:extLst>
            </p:cNvPr>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52006467-BEB7-4645-A430-6D1BADB88541}"/>
                </a:ext>
              </a:extLst>
            </p:cNvPr>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56" name="Straight Connector 55">
              <a:extLst>
                <a:ext uri="{FF2B5EF4-FFF2-40B4-BE49-F238E27FC236}">
                  <a16:creationId xmlns:a16="http://schemas.microsoft.com/office/drawing/2014/main" id="{32B4378F-DEC1-4DFC-B346-CD43C6F130A2}"/>
                </a:ext>
              </a:extLst>
            </p:cNvPr>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C9A3119-B08C-49F5-9940-791D8747F077}"/>
                </a:ext>
              </a:extLst>
            </p:cNvPr>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BC9EB3-3D97-4637-8FE2-DE6F83D21DFA}"/>
                </a:ext>
              </a:extLst>
            </p:cNvPr>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91460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37" name="Group 36">
            <a:extLst>
              <a:ext uri="{FF2B5EF4-FFF2-40B4-BE49-F238E27FC236}">
                <a16:creationId xmlns:a16="http://schemas.microsoft.com/office/drawing/2014/main" id="{BA081288-EFFB-411D-81A1-61270ECE88B0}"/>
              </a:ext>
            </a:extLst>
          </p:cNvPr>
          <p:cNvGrpSpPr>
            <a:grpSpLocks noChangeAspect="1"/>
          </p:cNvGrpSpPr>
          <p:nvPr userDrawn="1"/>
        </p:nvGrpSpPr>
        <p:grpSpPr>
          <a:xfrm rot="5400000">
            <a:off x="3099093" y="-783785"/>
            <a:ext cx="6129284" cy="7080241"/>
            <a:chOff x="275358" y="1585266"/>
            <a:chExt cx="2019194" cy="1993916"/>
          </a:xfrm>
        </p:grpSpPr>
        <p:cxnSp>
          <p:nvCxnSpPr>
            <p:cNvPr id="38" name="Straight Connector 37">
              <a:extLst>
                <a:ext uri="{FF2B5EF4-FFF2-40B4-BE49-F238E27FC236}">
                  <a16:creationId xmlns:a16="http://schemas.microsoft.com/office/drawing/2014/main" id="{94A85ED0-60A7-4EA3-9839-C00EA58832A9}"/>
                </a:ext>
              </a:extLst>
            </p:cNvPr>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1FEDD6-919B-4CCC-BFC8-EE153FA2ADE7}"/>
                </a:ext>
              </a:extLst>
            </p:cNvPr>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Arc 39">
              <a:extLst>
                <a:ext uri="{FF2B5EF4-FFF2-40B4-BE49-F238E27FC236}">
                  <a16:creationId xmlns:a16="http://schemas.microsoft.com/office/drawing/2014/main" id="{00EE24B7-A800-4D47-87DE-D2A43CC2FEC8}"/>
                </a:ext>
              </a:extLst>
            </p:cNvPr>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41" name="Arc 40">
              <a:extLst>
                <a:ext uri="{FF2B5EF4-FFF2-40B4-BE49-F238E27FC236}">
                  <a16:creationId xmlns:a16="http://schemas.microsoft.com/office/drawing/2014/main" id="{E0E95C80-3A8E-4FB9-B7C4-D9F9E45275B8}"/>
                </a:ext>
              </a:extLst>
            </p:cNvPr>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42" name="Straight Connector 41">
              <a:extLst>
                <a:ext uri="{FF2B5EF4-FFF2-40B4-BE49-F238E27FC236}">
                  <a16:creationId xmlns:a16="http://schemas.microsoft.com/office/drawing/2014/main" id="{15FD4898-7577-4065-95FE-35FC4FDB3AFD}"/>
                </a:ext>
              </a:extLst>
            </p:cNvPr>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9E18291-B11D-40F0-AEC6-8416C5772BC9}"/>
                </a:ext>
              </a:extLst>
            </p:cNvPr>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Arc 43">
              <a:extLst>
                <a:ext uri="{FF2B5EF4-FFF2-40B4-BE49-F238E27FC236}">
                  <a16:creationId xmlns:a16="http://schemas.microsoft.com/office/drawing/2014/main" id="{4A4ACC91-2853-4C19-A2EC-27455D131366}"/>
                </a:ext>
              </a:extLst>
            </p:cNvPr>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45" name="Arc 44">
              <a:extLst>
                <a:ext uri="{FF2B5EF4-FFF2-40B4-BE49-F238E27FC236}">
                  <a16:creationId xmlns:a16="http://schemas.microsoft.com/office/drawing/2014/main" id="{5A0A9F4E-9E5F-4688-AA9A-C0006C4A4667}"/>
                </a:ext>
              </a:extLst>
            </p:cNvPr>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46" name="Straight Connector 45">
              <a:extLst>
                <a:ext uri="{FF2B5EF4-FFF2-40B4-BE49-F238E27FC236}">
                  <a16:creationId xmlns:a16="http://schemas.microsoft.com/office/drawing/2014/main" id="{31D17E8A-2C0F-4170-9A9F-37B58D552847}"/>
                </a:ext>
              </a:extLst>
            </p:cNvPr>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384ED9D-A9CC-4F19-A61F-AD7EF8158D39}"/>
                </a:ext>
              </a:extLst>
            </p:cNvPr>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A638FF6-AE3F-4ECC-87E0-FFE9695EBC3B}"/>
                </a:ext>
              </a:extLst>
            </p:cNvPr>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CAFACB6-707F-4FF8-9911-8657096A1343}"/>
                </a:ext>
              </a:extLst>
            </p:cNvPr>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C1AF83-BD41-4F53-A60F-77FC1F804E36}"/>
                </a:ext>
              </a:extLst>
            </p:cNvPr>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8A3B820-4198-4261-B40F-7BBB3B681433}"/>
                </a:ext>
              </a:extLst>
            </p:cNvPr>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825DB18-34AB-4F21-9F67-ECF609013127}"/>
                </a:ext>
              </a:extLst>
            </p:cNvPr>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BA31A10-5445-4927-B29E-F137075B8E16}"/>
                </a:ext>
              </a:extLst>
            </p:cNvPr>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FC14C2-3EF2-41B7-9034-7E4147F3A20B}"/>
                </a:ext>
              </a:extLst>
            </p:cNvPr>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52006467-BEB7-4645-A430-6D1BADB88541}"/>
                </a:ext>
              </a:extLst>
            </p:cNvPr>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56" name="Straight Connector 55">
              <a:extLst>
                <a:ext uri="{FF2B5EF4-FFF2-40B4-BE49-F238E27FC236}">
                  <a16:creationId xmlns:a16="http://schemas.microsoft.com/office/drawing/2014/main" id="{32B4378F-DEC1-4DFC-B346-CD43C6F130A2}"/>
                </a:ext>
              </a:extLst>
            </p:cNvPr>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C9A3119-B08C-49F5-9940-791D8747F077}"/>
                </a:ext>
              </a:extLst>
            </p:cNvPr>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BC9EB3-3D97-4637-8FE2-DE6F83D21DFA}"/>
                </a:ext>
              </a:extLst>
            </p:cNvPr>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88649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5867" b="0">
                <a:solidFill>
                  <a:srgbClr val="003E7E"/>
                </a:solidFill>
              </a:defRPr>
            </a:lvl1pPr>
          </a:lstStyle>
          <a:p>
            <a:r>
              <a:rPr lang="en-US" dirty="0"/>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Sub-heading  or Text</a:t>
            </a:r>
          </a:p>
        </p:txBody>
      </p:sp>
    </p:spTree>
    <p:custDataLst>
      <p:tags r:id="rId1"/>
    </p:custDataLst>
    <p:extLst>
      <p:ext uri="{BB962C8B-B14F-4D97-AF65-F5344CB8AC3E}">
        <p14:creationId xmlns:p14="http://schemas.microsoft.com/office/powerpoint/2010/main" val="274521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E80CA63-2055-A266-3CE6-FA933546F4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763589"/>
            <a:ext cx="7315200" cy="566739"/>
          </a:xfrm>
        </p:spPr>
        <p:txBody>
          <a:bodyPr anchor="b"/>
          <a:lstStyle>
            <a:lvl1pPr algn="l">
              <a:defRPr sz="5867" b="0">
                <a:solidFill>
                  <a:srgbClr val="003E7E"/>
                </a:solidFill>
              </a:defRPr>
            </a:lvl1pPr>
          </a:lstStyle>
          <a:p>
            <a:r>
              <a:rPr lang="en-US" dirty="0"/>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Topic sub-heading or text</a:t>
            </a:r>
          </a:p>
        </p:txBody>
      </p:sp>
    </p:spTree>
    <p:custDataLst>
      <p:tags r:id="rId1"/>
    </p:custDataLst>
    <p:extLst>
      <p:ext uri="{BB962C8B-B14F-4D97-AF65-F5344CB8AC3E}">
        <p14:creationId xmlns:p14="http://schemas.microsoft.com/office/powerpoint/2010/main" val="110372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2491F38-DD5D-9E58-D8EF-6227F48E0B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7583B7F-110C-5963-0366-A7535F5B40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3078B1F-4E42-1400-1E15-D7B62E0196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E96E3633-E250-56CC-0B76-7C1A532BBEF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AAD8EFDC-FDD8-04A1-E641-511564B036D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ags" Target="../tags/tag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796" y="230586"/>
            <a:ext cx="10769600" cy="614361"/>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900708"/>
            <a:ext cx="10769600" cy="5206029"/>
          </a:xfrm>
          <a:prstGeom prst="rect">
            <a:avLst/>
          </a:prstGeom>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Logo&#10;&#10;Description automatically generated">
            <a:extLst>
              <a:ext uri="{FF2B5EF4-FFF2-40B4-BE49-F238E27FC236}">
                <a16:creationId xmlns:a16="http://schemas.microsoft.com/office/drawing/2014/main" id="{C2698CEA-8095-58B5-C8C7-A8ECB9327E3C}"/>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custDataLst>
      <p:tags r:id="rId19"/>
    </p:custDataLst>
    <p:extLst>
      <p:ext uri="{BB962C8B-B14F-4D97-AF65-F5344CB8AC3E}">
        <p14:creationId xmlns:p14="http://schemas.microsoft.com/office/powerpoint/2010/main" val="41255659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hdr="0" ftr="0" dt="0"/>
  <p:txStyles>
    <p:titleStyle>
      <a:lvl1pPr algn="ctr" defTabSz="1219108" rtl="0" eaLnBrk="1" latinLnBrk="0" hangingPunct="1">
        <a:spcBef>
          <a:spcPct val="0"/>
        </a:spcBef>
        <a:buNone/>
        <a:defRPr sz="5867" b="0" kern="1200" cap="all" baseline="0">
          <a:solidFill>
            <a:srgbClr val="00205B"/>
          </a:solidFill>
          <a:latin typeface="Alt Gothic Comp ATF" panose="020B0608040502040204" pitchFamily="34"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play.kahoot.it/v2/?quizId=dde4acae-8bd2-4e33-92cb-53159c645a08"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5172729" y="5273606"/>
            <a:ext cx="7016911" cy="707886"/>
          </a:xfrm>
          <a:prstGeom prst="rect">
            <a:avLst/>
          </a:prstGeom>
          <a:noFill/>
        </p:spPr>
        <p:txBody>
          <a:bodyPr wrap="square" lIns="91440" tIns="45720" rIns="91440" bIns="45720" rtlCol="0" anchor="t">
            <a:spAutoFit/>
          </a:bodyPr>
          <a:lstStyle/>
          <a:p>
            <a:pPr algn="r"/>
            <a:r>
              <a:rPr lang="en-US" sz="4000" spc="600" dirty="0">
                <a:solidFill>
                  <a:schemeClr val="bg1"/>
                </a:solidFill>
                <a:latin typeface="Alt Gothic Comp ATF"/>
              </a:rPr>
              <a:t>RULE 4-PART 1: FLOW OF THE GAME</a:t>
            </a:r>
          </a:p>
        </p:txBody>
      </p:sp>
      <p:sp>
        <p:nvSpPr>
          <p:cNvPr id="5" name="TextBox 4">
            <a:extLst>
              <a:ext uri="{FF2B5EF4-FFF2-40B4-BE49-F238E27FC236}">
                <a16:creationId xmlns:a16="http://schemas.microsoft.com/office/drawing/2014/main" id="{E4B48B1D-AC4C-EE66-0424-E0B66243C2FE}"/>
              </a:ext>
            </a:extLst>
          </p:cNvPr>
          <p:cNvSpPr txBox="1"/>
          <p:nvPr/>
        </p:nvSpPr>
        <p:spPr>
          <a:xfrm>
            <a:off x="1030248" y="345424"/>
            <a:ext cx="3777772" cy="1569660"/>
          </a:xfrm>
          <a:prstGeom prst="rect">
            <a:avLst/>
          </a:prstGeom>
          <a:noFill/>
        </p:spPr>
        <p:txBody>
          <a:bodyPr wrap="square" lIns="91440" tIns="45720" rIns="91440" bIns="45720" rtlCol="0" anchor="t">
            <a:spAutoFit/>
          </a:bodyPr>
          <a:lstStyle/>
          <a:p>
            <a:pPr marL="182880"/>
            <a:r>
              <a:rPr lang="en-US" sz="4800" b="1" spc="600" dirty="0">
                <a:solidFill>
                  <a:schemeClr val="bg1"/>
                </a:solidFill>
                <a:latin typeface="Alt Gothic Comp ATF"/>
              </a:rPr>
              <a:t>OFFICIALS</a:t>
            </a:r>
            <a:r>
              <a:rPr lang="en-US" sz="4800" b="1" spc="600" dirty="0">
                <a:solidFill>
                  <a:srgbClr val="C00000"/>
                </a:solidFill>
                <a:latin typeface="Alt Gothic Comp ATF"/>
              </a:rPr>
              <a:t> EDUCATION</a:t>
            </a:r>
            <a:endParaRPr lang="en-US" sz="4800" b="1" i="0" spc="60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30122" y="5972416"/>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2025 SEASON</a:t>
            </a:r>
          </a:p>
        </p:txBody>
      </p:sp>
    </p:spTree>
    <p:extLst>
      <p:ext uri="{BB962C8B-B14F-4D97-AF65-F5344CB8AC3E}">
        <p14:creationId xmlns:p14="http://schemas.microsoft.com/office/powerpoint/2010/main" val="4172550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aceoff_officials_talking_at_the_same_time">
            <a:hlinkClick r:id="" action="ppaction://media"/>
            <a:extLst>
              <a:ext uri="{FF2B5EF4-FFF2-40B4-BE49-F238E27FC236}">
                <a16:creationId xmlns:a16="http://schemas.microsoft.com/office/drawing/2014/main" id="{44B8207D-E116-4432-BABF-173045150B7A}"/>
              </a:ext>
            </a:extLst>
          </p:cNvPr>
          <p:cNvPicPr>
            <a:picLocks noChangeAspect="1"/>
          </p:cNvPicPr>
          <p:nvPr>
            <a:videoFile r:link="rId1"/>
            <p:extLst>
              <p:ext uri="{DAA4B4D4-6D71-4841-9C94-3DE7FCFB9230}">
                <p14:media xmlns:p14="http://schemas.microsoft.com/office/powerpoint/2010/main" r:embed="rId2">
                  <p14:trim st="1492"/>
                </p14:media>
              </p:ext>
            </p:extLst>
          </p:nvPr>
        </p:nvPicPr>
        <p:blipFill rotWithShape="1">
          <a:blip r:embed="rId5"/>
          <a:srcRect l="9366" r="7487" b="16852"/>
          <a:stretch/>
        </p:blipFill>
        <p:spPr>
          <a:xfrm>
            <a:off x="1828800" y="1400174"/>
            <a:ext cx="7874000" cy="4429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dirty="0">
              <a:latin typeface="Alt Gothic Comp ATF Blk" panose="020B0508040502040204" pitchFamily="34" charset="77"/>
            </a:endParaRPr>
          </a:p>
        </p:txBody>
      </p:sp>
      <p:sp>
        <p:nvSpPr>
          <p:cNvPr id="8" name="Speech Bubble: Rectangle with Corners Rounded 7">
            <a:extLst>
              <a:ext uri="{FF2B5EF4-FFF2-40B4-BE49-F238E27FC236}">
                <a16:creationId xmlns:a16="http://schemas.microsoft.com/office/drawing/2014/main" id="{7D7EA081-EE3A-4148-B9F9-886A07299C64}"/>
              </a:ext>
            </a:extLst>
          </p:cNvPr>
          <p:cNvSpPr/>
          <p:nvPr/>
        </p:nvSpPr>
        <p:spPr>
          <a:xfrm>
            <a:off x="9923050" y="4765888"/>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Obvia" panose="02000503040000020004" pitchFamily="50" charset="0"/>
              </a:rPr>
              <a:t>Class Discussion</a:t>
            </a:r>
          </a:p>
          <a:p>
            <a:pPr algn="ctr"/>
            <a:r>
              <a:rPr lang="en-US" dirty="0">
                <a:latin typeface="Obvia" panose="02000503040000020004" pitchFamily="50" charset="0"/>
              </a:rPr>
              <a:t>Questions</a:t>
            </a:r>
          </a:p>
        </p:txBody>
      </p:sp>
      <p:grpSp>
        <p:nvGrpSpPr>
          <p:cNvPr id="12" name="Group 11">
            <a:extLst>
              <a:ext uri="{FF2B5EF4-FFF2-40B4-BE49-F238E27FC236}">
                <a16:creationId xmlns:a16="http://schemas.microsoft.com/office/drawing/2014/main" id="{E9022F75-4A80-F105-C781-46FC03A057E9}"/>
              </a:ext>
            </a:extLst>
          </p:cNvPr>
          <p:cNvGrpSpPr/>
          <p:nvPr/>
        </p:nvGrpSpPr>
        <p:grpSpPr>
          <a:xfrm>
            <a:off x="212481" y="235927"/>
            <a:ext cx="9972919" cy="1141047"/>
            <a:chOff x="212481" y="235927"/>
            <a:chExt cx="8049359" cy="1141047"/>
          </a:xfrm>
        </p:grpSpPr>
        <p:sp>
          <p:nvSpPr>
            <p:cNvPr id="13" name="TextBox 12">
              <a:extLst>
                <a:ext uri="{FF2B5EF4-FFF2-40B4-BE49-F238E27FC236}">
                  <a16:creationId xmlns:a16="http://schemas.microsoft.com/office/drawing/2014/main" id="{F9251C23-353F-A28A-D168-48B51430E259}"/>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FACEOFF SETUP EXAMPLE</a:t>
              </a:r>
            </a:p>
          </p:txBody>
        </p:sp>
        <p:sp>
          <p:nvSpPr>
            <p:cNvPr id="14" name="TextBox 13">
              <a:extLst>
                <a:ext uri="{FF2B5EF4-FFF2-40B4-BE49-F238E27FC236}">
                  <a16:creationId xmlns:a16="http://schemas.microsoft.com/office/drawing/2014/main" id="{D2C98483-2202-1685-AF74-EE7425874C2B}"/>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IS THIS A GOOD SETUP?</a:t>
              </a:r>
            </a:p>
          </p:txBody>
        </p:sp>
      </p:grpSp>
    </p:spTree>
    <p:extLst>
      <p:ext uri="{BB962C8B-B14F-4D97-AF65-F5344CB8AC3E}">
        <p14:creationId xmlns:p14="http://schemas.microsoft.com/office/powerpoint/2010/main" val="18543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dirty="0">
              <a:latin typeface="Alt Gothic Comp ATF Blk" panose="020B0508040502040204" pitchFamily="34" charset="77"/>
            </a:endParaRPr>
          </a:p>
        </p:txBody>
      </p:sp>
      <p:graphicFrame>
        <p:nvGraphicFramePr>
          <p:cNvPr id="4" name="Diagram 3">
            <a:extLst>
              <a:ext uri="{FF2B5EF4-FFF2-40B4-BE49-F238E27FC236}">
                <a16:creationId xmlns:a16="http://schemas.microsoft.com/office/drawing/2014/main" id="{5762D0B1-0937-43DE-B95A-BD2059ABBB8E}"/>
              </a:ext>
            </a:extLst>
          </p:cNvPr>
          <p:cNvGraphicFramePr/>
          <p:nvPr>
            <p:extLst>
              <p:ext uri="{D42A27DB-BD31-4B8C-83A1-F6EECF244321}">
                <p14:modId xmlns:p14="http://schemas.microsoft.com/office/powerpoint/2010/main" val="882887589"/>
              </p:ext>
            </p:extLst>
          </p:nvPr>
        </p:nvGraphicFramePr>
        <p:xfrm>
          <a:off x="609600" y="1536721"/>
          <a:ext cx="10909300" cy="4807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B5939173-2456-CB3A-F932-8792FF40CDF0}"/>
              </a:ext>
            </a:extLst>
          </p:cNvPr>
          <p:cNvGrpSpPr/>
          <p:nvPr/>
        </p:nvGrpSpPr>
        <p:grpSpPr>
          <a:xfrm>
            <a:off x="212481" y="235927"/>
            <a:ext cx="9972919" cy="1141047"/>
            <a:chOff x="212481" y="235927"/>
            <a:chExt cx="8049359" cy="1141047"/>
          </a:xfrm>
        </p:grpSpPr>
        <p:sp>
          <p:nvSpPr>
            <p:cNvPr id="6" name="TextBox 5">
              <a:extLst>
                <a:ext uri="{FF2B5EF4-FFF2-40B4-BE49-F238E27FC236}">
                  <a16:creationId xmlns:a16="http://schemas.microsoft.com/office/drawing/2014/main" id="{3B96E2B8-4FD1-8549-B889-74587E5CB374}"/>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AFTER A GOAL, BEFORE NEXT FACEOFF</a:t>
              </a:r>
            </a:p>
          </p:txBody>
        </p:sp>
        <p:sp>
          <p:nvSpPr>
            <p:cNvPr id="8" name="TextBox 7">
              <a:extLst>
                <a:ext uri="{FF2B5EF4-FFF2-40B4-BE49-F238E27FC236}">
                  <a16:creationId xmlns:a16="http://schemas.microsoft.com/office/drawing/2014/main" id="{CC21EF68-7DEF-47ED-5A62-499D9BA0D3E6}"/>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THE REAL TIME-SAVER</a:t>
              </a:r>
            </a:p>
          </p:txBody>
        </p:sp>
      </p:grpSp>
    </p:spTree>
    <p:extLst>
      <p:ext uri="{BB962C8B-B14F-4D97-AF65-F5344CB8AC3E}">
        <p14:creationId xmlns:p14="http://schemas.microsoft.com/office/powerpoint/2010/main" val="3634615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dirty="0">
              <a:latin typeface="Alt Gothic Comp ATF Blk" panose="020B0508040502040204" pitchFamily="34" charset="77"/>
            </a:endParaRPr>
          </a:p>
        </p:txBody>
      </p:sp>
      <p:pic>
        <p:nvPicPr>
          <p:cNvPr id="6" name="walking_06">
            <a:hlinkClick r:id="" action="ppaction://media"/>
            <a:extLst>
              <a:ext uri="{FF2B5EF4-FFF2-40B4-BE49-F238E27FC236}">
                <a16:creationId xmlns:a16="http://schemas.microsoft.com/office/drawing/2014/main" id="{071DAEB3-F2A0-4C4D-9243-FB8FF5D3B6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6468" y="1451403"/>
            <a:ext cx="8699063" cy="4893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8" name="Group 7">
            <a:extLst>
              <a:ext uri="{FF2B5EF4-FFF2-40B4-BE49-F238E27FC236}">
                <a16:creationId xmlns:a16="http://schemas.microsoft.com/office/drawing/2014/main" id="{82C0EC22-0B41-50C6-165A-309FBE725669}"/>
              </a:ext>
            </a:extLst>
          </p:cNvPr>
          <p:cNvGrpSpPr/>
          <p:nvPr/>
        </p:nvGrpSpPr>
        <p:grpSpPr>
          <a:xfrm>
            <a:off x="212481" y="235927"/>
            <a:ext cx="9972919" cy="1141047"/>
            <a:chOff x="212481" y="235927"/>
            <a:chExt cx="8049359" cy="1141047"/>
          </a:xfrm>
        </p:grpSpPr>
        <p:sp>
          <p:nvSpPr>
            <p:cNvPr id="9" name="TextBox 8">
              <a:extLst>
                <a:ext uri="{FF2B5EF4-FFF2-40B4-BE49-F238E27FC236}">
                  <a16:creationId xmlns:a16="http://schemas.microsoft.com/office/drawing/2014/main" id="{BD94BA50-F312-24A4-D041-17955BA359AD}"/>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NO HUSTLE AFTER A GOAL</a:t>
              </a:r>
            </a:p>
          </p:txBody>
        </p:sp>
        <p:sp>
          <p:nvSpPr>
            <p:cNvPr id="10" name="TextBox 9">
              <a:extLst>
                <a:ext uri="{FF2B5EF4-FFF2-40B4-BE49-F238E27FC236}">
                  <a16:creationId xmlns:a16="http://schemas.microsoft.com/office/drawing/2014/main" id="{85E01203-F176-1514-A920-49AE41F496D8}"/>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THE REAL TIME-WASTER</a:t>
              </a:r>
            </a:p>
          </p:txBody>
        </p:sp>
      </p:grpSp>
      <p:sp>
        <p:nvSpPr>
          <p:cNvPr id="11" name="Speech Bubble: Rectangle with Corners Rounded 10">
            <a:extLst>
              <a:ext uri="{FF2B5EF4-FFF2-40B4-BE49-F238E27FC236}">
                <a16:creationId xmlns:a16="http://schemas.microsoft.com/office/drawing/2014/main" id="{890C726F-3F3C-A606-56A4-7251C118EC09}"/>
              </a:ext>
            </a:extLst>
          </p:cNvPr>
          <p:cNvSpPr/>
          <p:nvPr/>
        </p:nvSpPr>
        <p:spPr>
          <a:xfrm>
            <a:off x="9923050" y="4765888"/>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Obvia" panose="02000503040000020004" pitchFamily="50" charset="0"/>
              </a:rPr>
              <a:t>Class Discussion</a:t>
            </a:r>
          </a:p>
          <a:p>
            <a:pPr algn="ctr"/>
            <a:r>
              <a:rPr lang="en-US" dirty="0">
                <a:latin typeface="Obvia" panose="02000503040000020004" pitchFamily="50" charset="0"/>
              </a:rPr>
              <a:t>Questions</a:t>
            </a:r>
          </a:p>
        </p:txBody>
      </p:sp>
    </p:spTree>
    <p:extLst>
      <p:ext uri="{BB962C8B-B14F-4D97-AF65-F5344CB8AC3E}">
        <p14:creationId xmlns:p14="http://schemas.microsoft.com/office/powerpoint/2010/main" val="266659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mute="1">
                <p:cTn id="12" repeatCount="indefinite"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dirty="0">
              <a:latin typeface="Alt Gothic Comp ATF Blk" panose="020B0508040502040204" pitchFamily="34" charset="77"/>
            </a:endParaRPr>
          </a:p>
        </p:txBody>
      </p:sp>
      <p:sp>
        <p:nvSpPr>
          <p:cNvPr id="4" name="TextBox 3">
            <a:extLst>
              <a:ext uri="{FF2B5EF4-FFF2-40B4-BE49-F238E27FC236}">
                <a16:creationId xmlns:a16="http://schemas.microsoft.com/office/drawing/2014/main" id="{FD254DCA-C201-4CDF-A70B-B54E7E7A48D4}"/>
              </a:ext>
            </a:extLst>
          </p:cNvPr>
          <p:cNvSpPr txBox="1"/>
          <p:nvPr/>
        </p:nvSpPr>
        <p:spPr>
          <a:xfrm>
            <a:off x="212481" y="1374815"/>
            <a:ext cx="1019883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205B"/>
                </a:solidFill>
                <a:latin typeface="Acumin Pro" panose="020B0504020202020204" pitchFamily="34" charset="0"/>
              </a:rPr>
              <a:t>Be efficient between fouls and restarts</a:t>
            </a:r>
          </a:p>
          <a:p>
            <a:pPr marL="342900" indent="-342900">
              <a:buFont typeface="Arial" panose="020B0604020202020204" pitchFamily="34" charset="0"/>
              <a:buChar char="•"/>
            </a:pPr>
            <a:r>
              <a:rPr lang="en-US" sz="2400" dirty="0">
                <a:solidFill>
                  <a:srgbClr val="00205B"/>
                </a:solidFill>
                <a:latin typeface="Acumin Pro" panose="020B0504020202020204" pitchFamily="34" charset="0"/>
              </a:rPr>
              <a:t>Start play as soon as possible, but not before everyone is ready</a:t>
            </a:r>
          </a:p>
          <a:p>
            <a:pPr marL="342900" indent="-342900">
              <a:buFont typeface="Arial" panose="020B0604020202020204" pitchFamily="34" charset="0"/>
              <a:buChar char="•"/>
            </a:pPr>
            <a:r>
              <a:rPr lang="en-US" sz="2400" dirty="0">
                <a:solidFill>
                  <a:srgbClr val="00205B"/>
                </a:solidFill>
                <a:latin typeface="Acumin Pro" panose="020B0504020202020204" pitchFamily="34" charset="0"/>
              </a:rPr>
              <a:t>Before starting play ensure the following has been done:</a:t>
            </a:r>
          </a:p>
        </p:txBody>
      </p:sp>
      <p:grpSp>
        <p:nvGrpSpPr>
          <p:cNvPr id="10" name="Group 9">
            <a:extLst>
              <a:ext uri="{FF2B5EF4-FFF2-40B4-BE49-F238E27FC236}">
                <a16:creationId xmlns:a16="http://schemas.microsoft.com/office/drawing/2014/main" id="{3C3F30F6-5693-1693-EAAE-F1DC8C3B82BF}"/>
              </a:ext>
            </a:extLst>
          </p:cNvPr>
          <p:cNvGrpSpPr/>
          <p:nvPr/>
        </p:nvGrpSpPr>
        <p:grpSpPr>
          <a:xfrm>
            <a:off x="212481" y="235927"/>
            <a:ext cx="9972919" cy="1141047"/>
            <a:chOff x="212481" y="235927"/>
            <a:chExt cx="8049359" cy="1141047"/>
          </a:xfrm>
        </p:grpSpPr>
        <p:sp>
          <p:nvSpPr>
            <p:cNvPr id="11" name="TextBox 10">
              <a:extLst>
                <a:ext uri="{FF2B5EF4-FFF2-40B4-BE49-F238E27FC236}">
                  <a16:creationId xmlns:a16="http://schemas.microsoft.com/office/drawing/2014/main" id="{0F7D1272-BFC3-DD3D-E02A-22A7C04658A8}"/>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RESTARTS AFTER FOULS</a:t>
              </a:r>
            </a:p>
          </p:txBody>
        </p:sp>
        <p:sp>
          <p:nvSpPr>
            <p:cNvPr id="12" name="TextBox 11">
              <a:extLst>
                <a:ext uri="{FF2B5EF4-FFF2-40B4-BE49-F238E27FC236}">
                  <a16:creationId xmlns:a16="http://schemas.microsoft.com/office/drawing/2014/main" id="{D7315CD6-CAF9-7892-C585-B93A48BD1817}"/>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MAKE THE CALL &amp; START THE PLAY</a:t>
              </a:r>
            </a:p>
          </p:txBody>
        </p:sp>
      </p:grpSp>
      <p:grpSp>
        <p:nvGrpSpPr>
          <p:cNvPr id="14" name="Group 13">
            <a:extLst>
              <a:ext uri="{FF2B5EF4-FFF2-40B4-BE49-F238E27FC236}">
                <a16:creationId xmlns:a16="http://schemas.microsoft.com/office/drawing/2014/main" id="{4A68E33C-6DCE-6919-6059-A9142F5DB729}"/>
              </a:ext>
            </a:extLst>
          </p:cNvPr>
          <p:cNvGrpSpPr/>
          <p:nvPr/>
        </p:nvGrpSpPr>
        <p:grpSpPr>
          <a:xfrm>
            <a:off x="733624" y="2686579"/>
            <a:ext cx="10950375" cy="3178362"/>
            <a:chOff x="733624" y="1720047"/>
            <a:chExt cx="10950375" cy="3178362"/>
          </a:xfrm>
        </p:grpSpPr>
        <p:graphicFrame>
          <p:nvGraphicFramePr>
            <p:cNvPr id="8" name="Diagram 7">
              <a:extLst>
                <a:ext uri="{FF2B5EF4-FFF2-40B4-BE49-F238E27FC236}">
                  <a16:creationId xmlns:a16="http://schemas.microsoft.com/office/drawing/2014/main" id="{820AA7B0-57DE-4C21-B3F2-A7B262DCA287}"/>
                </a:ext>
              </a:extLst>
            </p:cNvPr>
            <p:cNvGraphicFramePr/>
            <p:nvPr>
              <p:extLst>
                <p:ext uri="{D42A27DB-BD31-4B8C-83A1-F6EECF244321}">
                  <p14:modId xmlns:p14="http://schemas.microsoft.com/office/powerpoint/2010/main" val="1915027584"/>
                </p:ext>
              </p:extLst>
            </p:nvPr>
          </p:nvGraphicFramePr>
          <p:xfrm>
            <a:off x="733624" y="1720047"/>
            <a:ext cx="10950375" cy="317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48E06CE9-21BC-63C1-86BA-8F919B692F6A}"/>
                </a:ext>
              </a:extLst>
            </p:cNvPr>
            <p:cNvSpPr txBox="1"/>
            <p:nvPr/>
          </p:nvSpPr>
          <p:spPr>
            <a:xfrm>
              <a:off x="1651000" y="4282856"/>
              <a:ext cx="9156700" cy="369332"/>
            </a:xfrm>
            <a:prstGeom prst="rect">
              <a:avLst/>
            </a:prstGeom>
            <a:noFill/>
          </p:spPr>
          <p:txBody>
            <a:bodyPr wrap="square" rtlCol="0">
              <a:spAutoFit/>
            </a:bodyPr>
            <a:lstStyle/>
            <a:p>
              <a:pPr algn="ctr"/>
              <a:r>
                <a:rPr lang="en-US" spc="600" dirty="0">
                  <a:solidFill>
                    <a:srgbClr val="00205B"/>
                  </a:solidFill>
                  <a:effectLst>
                    <a:outerShdw blurRad="38100" dist="38100" dir="2700000" algn="tl">
                      <a:srgbClr val="000000">
                        <a:alpha val="43137"/>
                      </a:srgbClr>
                    </a:outerShdw>
                  </a:effectLst>
                  <a:latin typeface="Obvia" panose="02000503040000020004" pitchFamily="50" charset="0"/>
                </a:rPr>
                <a:t>PARTNERS SHOULD BE SETTING THE FIELD FOR PLAY</a:t>
              </a:r>
            </a:p>
          </p:txBody>
        </p:sp>
      </p:grpSp>
    </p:spTree>
    <p:extLst>
      <p:ext uri="{BB962C8B-B14F-4D97-AF65-F5344CB8AC3E}">
        <p14:creationId xmlns:p14="http://schemas.microsoft.com/office/powerpoint/2010/main" val="2632495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14</a:t>
            </a:fld>
            <a:endParaRPr lang="en-US" b="1" dirty="0">
              <a:latin typeface="Alt Gothic Comp ATF Blk" panose="020B0508040502040204" pitchFamily="34" charset="77"/>
            </a:endParaRPr>
          </a:p>
        </p:txBody>
      </p:sp>
      <p:pic>
        <p:nvPicPr>
          <p:cNvPr id="7" name="good_communicaiton_before_slow_restart">
            <a:hlinkClick r:id="" action="ppaction://media"/>
            <a:extLst>
              <a:ext uri="{FF2B5EF4-FFF2-40B4-BE49-F238E27FC236}">
                <a16:creationId xmlns:a16="http://schemas.microsoft.com/office/drawing/2014/main" id="{B7695331-07BC-4EA5-ADC2-352848895C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1593" y="1384195"/>
            <a:ext cx="8939248" cy="502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F75A3EA7-31EF-B606-5FF6-B014CB8F5F79}"/>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0B5B0C05-5745-A08A-2C54-BA0DB5A41C35}"/>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VIDEO - PROPER RESTART AFTER FOUL</a:t>
              </a:r>
            </a:p>
          </p:txBody>
        </p:sp>
        <p:sp>
          <p:nvSpPr>
            <p:cNvPr id="6" name="TextBox 5">
              <a:extLst>
                <a:ext uri="{FF2B5EF4-FFF2-40B4-BE49-F238E27FC236}">
                  <a16:creationId xmlns:a16="http://schemas.microsoft.com/office/drawing/2014/main" id="{9AE262AC-54BA-F0DB-67E8-B06DDF5DF5FD}"/>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THREE MAN MECHANICS</a:t>
              </a:r>
            </a:p>
          </p:txBody>
        </p:sp>
      </p:grpSp>
    </p:spTree>
    <p:extLst>
      <p:ext uri="{BB962C8B-B14F-4D97-AF65-F5344CB8AC3E}">
        <p14:creationId xmlns:p14="http://schemas.microsoft.com/office/powerpoint/2010/main" val="12063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fullScrn="1">
              <p:cMediaNode vol="80000" mute="1">
                <p:cTn id="12" repeatCount="indefinite"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15</a:t>
            </a:fld>
            <a:endParaRPr lang="en-US" b="1" dirty="0">
              <a:latin typeface="Alt Gothic Comp ATF Blk" panose="020B0508040502040204" pitchFamily="34" charset="77"/>
            </a:endParaRPr>
          </a:p>
        </p:txBody>
      </p:sp>
      <p:pic>
        <p:nvPicPr>
          <p:cNvPr id="8" name="Content Placeholder 6">
            <a:extLst>
              <a:ext uri="{FF2B5EF4-FFF2-40B4-BE49-F238E27FC236}">
                <a16:creationId xmlns:a16="http://schemas.microsoft.com/office/drawing/2014/main" id="{531CCD65-781A-4F79-8C2C-E9F3156C12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060" y="1600200"/>
            <a:ext cx="7517491" cy="500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hought Bubble: Cloud 5">
            <a:extLst>
              <a:ext uri="{FF2B5EF4-FFF2-40B4-BE49-F238E27FC236}">
                <a16:creationId xmlns:a16="http://schemas.microsoft.com/office/drawing/2014/main" id="{B21117A4-2750-48E5-BD3D-C019CE9158C0}"/>
              </a:ext>
            </a:extLst>
          </p:cNvPr>
          <p:cNvSpPr/>
          <p:nvPr/>
        </p:nvSpPr>
        <p:spPr>
          <a:xfrm>
            <a:off x="2887718" y="1817120"/>
            <a:ext cx="2701191" cy="2284200"/>
          </a:xfrm>
          <a:prstGeom prst="cloudCallout">
            <a:avLst>
              <a:gd name="adj1" fmla="val 65997"/>
              <a:gd name="adj2" fmla="val -233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Obvia" panose="02000503040000020004" pitchFamily="50" charset="0"/>
              </a:rPr>
              <a:t>I really hope my partner is getting the field ready.</a:t>
            </a:r>
          </a:p>
        </p:txBody>
      </p:sp>
      <p:grpSp>
        <p:nvGrpSpPr>
          <p:cNvPr id="3" name="Group 2">
            <a:extLst>
              <a:ext uri="{FF2B5EF4-FFF2-40B4-BE49-F238E27FC236}">
                <a16:creationId xmlns:a16="http://schemas.microsoft.com/office/drawing/2014/main" id="{B9D41FB2-6A5F-197A-CD98-0A33905DB3D1}"/>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1CFE69F7-7238-E214-D40C-FDBE36111944}"/>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ARE YOU DOING?</a:t>
              </a:r>
            </a:p>
          </p:txBody>
        </p:sp>
        <p:sp>
          <p:nvSpPr>
            <p:cNvPr id="7" name="TextBox 6">
              <a:extLst>
                <a:ext uri="{FF2B5EF4-FFF2-40B4-BE49-F238E27FC236}">
                  <a16:creationId xmlns:a16="http://schemas.microsoft.com/office/drawing/2014/main" id="{3B0B0A8F-BCFB-FABB-416B-98486827322A}"/>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WHILE YOUR PARTNER IS RELAYING THE FOUL</a:t>
              </a:r>
            </a:p>
          </p:txBody>
        </p:sp>
      </p:grpSp>
      <p:sp>
        <p:nvSpPr>
          <p:cNvPr id="2" name="Speech Bubble: Rectangle with Corners Rounded 1">
            <a:extLst>
              <a:ext uri="{FF2B5EF4-FFF2-40B4-BE49-F238E27FC236}">
                <a16:creationId xmlns:a16="http://schemas.microsoft.com/office/drawing/2014/main" id="{BE9E991A-6B5A-B029-C978-DF89790B3855}"/>
              </a:ext>
            </a:extLst>
          </p:cNvPr>
          <p:cNvSpPr/>
          <p:nvPr/>
        </p:nvSpPr>
        <p:spPr>
          <a:xfrm>
            <a:off x="712888" y="2959220"/>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Obvia" panose="02000503040000020004" pitchFamily="50" charset="0"/>
              </a:rPr>
              <a:t>Class Discussion</a:t>
            </a:r>
          </a:p>
          <a:p>
            <a:pPr algn="ctr"/>
            <a:r>
              <a:rPr lang="en-US" dirty="0">
                <a:latin typeface="Obvia" panose="02000503040000020004" pitchFamily="50" charset="0"/>
              </a:rPr>
              <a:t>Questions</a:t>
            </a:r>
          </a:p>
        </p:txBody>
      </p:sp>
    </p:spTree>
    <p:extLst>
      <p:ext uri="{BB962C8B-B14F-4D97-AF65-F5344CB8AC3E}">
        <p14:creationId xmlns:p14="http://schemas.microsoft.com/office/powerpoint/2010/main" val="1329328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16</a:t>
            </a:fld>
            <a:endParaRPr lang="en-US" b="1" dirty="0">
              <a:latin typeface="Alt Gothic Comp ATF Blk" panose="020B0508040502040204" pitchFamily="34" charset="77"/>
            </a:endParaRPr>
          </a:p>
        </p:txBody>
      </p:sp>
      <p:pic>
        <p:nvPicPr>
          <p:cNvPr id="6" name="hustle_03">
            <a:hlinkClick r:id="" action="ppaction://media"/>
            <a:extLst>
              <a:ext uri="{FF2B5EF4-FFF2-40B4-BE49-F238E27FC236}">
                <a16:creationId xmlns:a16="http://schemas.microsoft.com/office/drawing/2014/main" id="{8FCBBB8F-3729-4015-8AF6-79114E5095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2613" y="1384195"/>
            <a:ext cx="8939248" cy="502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AC66EE95-DDF0-1199-A00E-D4C97EC164E2}"/>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739DCA3B-0172-4831-13FB-20CFEC6FFEF1}"/>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VIDEO - QUICK RESTART HUSTLE</a:t>
              </a:r>
            </a:p>
          </p:txBody>
        </p:sp>
        <p:sp>
          <p:nvSpPr>
            <p:cNvPr id="7" name="TextBox 6">
              <a:extLst>
                <a:ext uri="{FF2B5EF4-FFF2-40B4-BE49-F238E27FC236}">
                  <a16:creationId xmlns:a16="http://schemas.microsoft.com/office/drawing/2014/main" id="{DDC72E93-2D6C-B933-F4E8-0AA6EB43C35C}"/>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THREE MAN MECHANICS</a:t>
              </a:r>
            </a:p>
          </p:txBody>
        </p:sp>
      </p:grpSp>
    </p:spTree>
    <p:extLst>
      <p:ext uri="{BB962C8B-B14F-4D97-AF65-F5344CB8AC3E}">
        <p14:creationId xmlns:p14="http://schemas.microsoft.com/office/powerpoint/2010/main" val="7943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mute="1">
                <p:cTn id="12" repeatCount="indefinite"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17</a:t>
            </a:fld>
            <a:endParaRPr lang="en-US" b="1" dirty="0">
              <a:latin typeface="Alt Gothic Comp ATF Blk" panose="020B0508040502040204" pitchFamily="34" charset="77"/>
            </a:endParaRPr>
          </a:p>
        </p:txBody>
      </p:sp>
      <p:graphicFrame>
        <p:nvGraphicFramePr>
          <p:cNvPr id="6" name="Diagram 5">
            <a:extLst>
              <a:ext uri="{FF2B5EF4-FFF2-40B4-BE49-F238E27FC236}">
                <a16:creationId xmlns:a16="http://schemas.microsoft.com/office/drawing/2014/main" id="{E37463E7-41F8-4B2A-B417-C758120C8DEB}"/>
              </a:ext>
            </a:extLst>
          </p:cNvPr>
          <p:cNvGraphicFramePr/>
          <p:nvPr>
            <p:extLst>
              <p:ext uri="{D42A27DB-BD31-4B8C-83A1-F6EECF244321}">
                <p14:modId xmlns:p14="http://schemas.microsoft.com/office/powerpoint/2010/main" val="2779246188"/>
              </p:ext>
            </p:extLst>
          </p:nvPr>
        </p:nvGraphicFramePr>
        <p:xfrm>
          <a:off x="1136650" y="1376974"/>
          <a:ext cx="10725150" cy="4871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48C2CE52-B80D-C8DD-1452-13705609075E}"/>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8D53B4E1-475D-DF6F-909F-C04133AF2E4D}"/>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OUT OF BOUNDS RESTARTS</a:t>
              </a:r>
            </a:p>
          </p:txBody>
        </p:sp>
        <p:sp>
          <p:nvSpPr>
            <p:cNvPr id="8" name="TextBox 7">
              <a:extLst>
                <a:ext uri="{FF2B5EF4-FFF2-40B4-BE49-F238E27FC236}">
                  <a16:creationId xmlns:a16="http://schemas.microsoft.com/office/drawing/2014/main" id="{F9441D94-076F-E819-E4A0-8BD74568A9EC}"/>
                </a:ext>
              </a:extLst>
            </p:cNvPr>
            <p:cNvSpPr txBox="1"/>
            <p:nvPr/>
          </p:nvSpPr>
          <p:spPr>
            <a:xfrm>
              <a:off x="231532" y="946087"/>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A KEY TO GAME FLOW</a:t>
              </a:r>
              <a:endParaRPr lang="en-US" sz="2200" b="0" i="0" spc="100" baseline="0" dirty="0">
                <a:solidFill>
                  <a:srgbClr val="C8102E"/>
                </a:solidFill>
                <a:latin typeface="Obvia" panose="02000503040000020004" pitchFamily="50" charset="0"/>
              </a:endParaRPr>
            </a:p>
          </p:txBody>
        </p:sp>
      </p:grpSp>
    </p:spTree>
    <p:extLst>
      <p:ext uri="{BB962C8B-B14F-4D97-AF65-F5344CB8AC3E}">
        <p14:creationId xmlns:p14="http://schemas.microsoft.com/office/powerpoint/2010/main" val="1719508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18</a:t>
            </a:fld>
            <a:endParaRPr lang="en-US" b="1" dirty="0">
              <a:latin typeface="Alt Gothic Comp ATF Blk" panose="020B0508040502040204" pitchFamily="34" charset="77"/>
            </a:endParaRPr>
          </a:p>
        </p:txBody>
      </p:sp>
      <p:grpSp>
        <p:nvGrpSpPr>
          <p:cNvPr id="10" name="Group 9">
            <a:extLst>
              <a:ext uri="{FF2B5EF4-FFF2-40B4-BE49-F238E27FC236}">
                <a16:creationId xmlns:a16="http://schemas.microsoft.com/office/drawing/2014/main" id="{E8BF33E4-2096-339C-9A7B-3F8432C58993}"/>
              </a:ext>
            </a:extLst>
          </p:cNvPr>
          <p:cNvGrpSpPr/>
          <p:nvPr/>
        </p:nvGrpSpPr>
        <p:grpSpPr>
          <a:xfrm>
            <a:off x="212481" y="235927"/>
            <a:ext cx="9972919" cy="1141047"/>
            <a:chOff x="212481" y="235927"/>
            <a:chExt cx="8049359" cy="1141047"/>
          </a:xfrm>
        </p:grpSpPr>
        <p:sp>
          <p:nvSpPr>
            <p:cNvPr id="11" name="TextBox 10">
              <a:extLst>
                <a:ext uri="{FF2B5EF4-FFF2-40B4-BE49-F238E27FC236}">
                  <a16:creationId xmlns:a16="http://schemas.microsoft.com/office/drawing/2014/main" id="{F7094424-B52E-2D6D-9103-4270C01D28B4}"/>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IN-BOUNDS RESTARTS</a:t>
              </a:r>
            </a:p>
          </p:txBody>
        </p:sp>
        <p:sp>
          <p:nvSpPr>
            <p:cNvPr id="12" name="TextBox 11">
              <a:extLst>
                <a:ext uri="{FF2B5EF4-FFF2-40B4-BE49-F238E27FC236}">
                  <a16:creationId xmlns:a16="http://schemas.microsoft.com/office/drawing/2014/main" id="{FEE94D4D-7797-E043-ACCF-41BCCF7F0F49}"/>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SOME SLIGHT DIFFERENCES</a:t>
              </a:r>
            </a:p>
          </p:txBody>
        </p:sp>
      </p:grpSp>
      <p:graphicFrame>
        <p:nvGraphicFramePr>
          <p:cNvPr id="13" name="Diagram 12">
            <a:extLst>
              <a:ext uri="{FF2B5EF4-FFF2-40B4-BE49-F238E27FC236}">
                <a16:creationId xmlns:a16="http://schemas.microsoft.com/office/drawing/2014/main" id="{6B8F25BF-5194-B607-4DDC-C2D8025419D7}"/>
              </a:ext>
            </a:extLst>
          </p:cNvPr>
          <p:cNvGraphicFramePr/>
          <p:nvPr>
            <p:extLst>
              <p:ext uri="{D42A27DB-BD31-4B8C-83A1-F6EECF244321}">
                <p14:modId xmlns:p14="http://schemas.microsoft.com/office/powerpoint/2010/main" val="885590874"/>
              </p:ext>
            </p:extLst>
          </p:nvPr>
        </p:nvGraphicFramePr>
        <p:xfrm>
          <a:off x="1136650" y="1376974"/>
          <a:ext cx="10725150" cy="4765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3260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19</a:t>
            </a:fld>
            <a:endParaRPr lang="en-US" b="1" dirty="0">
              <a:latin typeface="Alt Gothic Comp ATF Blk" panose="020B0508040502040204" pitchFamily="34" charset="77"/>
            </a:endParaRPr>
          </a:p>
        </p:txBody>
      </p:sp>
      <p:grpSp>
        <p:nvGrpSpPr>
          <p:cNvPr id="6" name="Group 5">
            <a:extLst>
              <a:ext uri="{FF2B5EF4-FFF2-40B4-BE49-F238E27FC236}">
                <a16:creationId xmlns:a16="http://schemas.microsoft.com/office/drawing/2014/main" id="{197F7974-736D-3853-ACA8-0C67F251AEF5}"/>
              </a:ext>
            </a:extLst>
          </p:cNvPr>
          <p:cNvGrpSpPr/>
          <p:nvPr/>
        </p:nvGrpSpPr>
        <p:grpSpPr>
          <a:xfrm>
            <a:off x="212481" y="235927"/>
            <a:ext cx="9972919" cy="1141047"/>
            <a:chOff x="212481" y="235927"/>
            <a:chExt cx="8049359" cy="1141047"/>
          </a:xfrm>
        </p:grpSpPr>
        <p:sp>
          <p:nvSpPr>
            <p:cNvPr id="8" name="TextBox 7">
              <a:extLst>
                <a:ext uri="{FF2B5EF4-FFF2-40B4-BE49-F238E27FC236}">
                  <a16:creationId xmlns:a16="http://schemas.microsoft.com/office/drawing/2014/main" id="{4351507F-996C-D0F6-AFF4-F47735A76F63}"/>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QUICK RESTARTS</a:t>
              </a:r>
            </a:p>
          </p:txBody>
        </p:sp>
        <p:sp>
          <p:nvSpPr>
            <p:cNvPr id="9" name="TextBox 8">
              <a:extLst>
                <a:ext uri="{FF2B5EF4-FFF2-40B4-BE49-F238E27FC236}">
                  <a16:creationId xmlns:a16="http://schemas.microsoft.com/office/drawing/2014/main" id="{193BD370-B87B-5317-CE1E-E93BF75031A2}"/>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 CLOSER LOOK</a:t>
              </a:r>
            </a:p>
          </p:txBody>
        </p:sp>
      </p:grpSp>
      <p:graphicFrame>
        <p:nvGraphicFramePr>
          <p:cNvPr id="12" name="Diagram 11">
            <a:extLst>
              <a:ext uri="{FF2B5EF4-FFF2-40B4-BE49-F238E27FC236}">
                <a16:creationId xmlns:a16="http://schemas.microsoft.com/office/drawing/2014/main" id="{E9E90E2B-607E-2E3D-3B35-272A517121FE}"/>
              </a:ext>
            </a:extLst>
          </p:cNvPr>
          <p:cNvGraphicFramePr/>
          <p:nvPr>
            <p:extLst>
              <p:ext uri="{D42A27DB-BD31-4B8C-83A1-F6EECF244321}">
                <p14:modId xmlns:p14="http://schemas.microsoft.com/office/powerpoint/2010/main" val="234431140"/>
              </p:ext>
            </p:extLst>
          </p:nvPr>
        </p:nvGraphicFramePr>
        <p:xfrm>
          <a:off x="3124199" y="642347"/>
          <a:ext cx="9949315" cy="563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F58E473F-E010-1B66-FAB5-AC9AB0CD39BA}"/>
              </a:ext>
            </a:extLst>
          </p:cNvPr>
          <p:cNvSpPr txBox="1"/>
          <p:nvPr/>
        </p:nvSpPr>
        <p:spPr>
          <a:xfrm>
            <a:off x="212481" y="1340140"/>
            <a:ext cx="3895968"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cumin Pro" panose="020B0504020202020204" pitchFamily="34" charset="0"/>
              </a:rPr>
              <a:t>The following requirements need to met for a quick restart</a:t>
            </a:r>
          </a:p>
          <a:p>
            <a:pPr marL="342900" indent="-342900">
              <a:buFont typeface="Arial" panose="020B0604020202020204" pitchFamily="34" charset="0"/>
              <a:buChar char="•"/>
            </a:pPr>
            <a:r>
              <a:rPr lang="en-US" sz="2400" dirty="0">
                <a:latin typeface="Acumin Pro" panose="020B0504020202020204" pitchFamily="34" charset="0"/>
              </a:rPr>
              <a:t>If not, a flag-down or turnover could occur</a:t>
            </a:r>
          </a:p>
        </p:txBody>
      </p:sp>
    </p:spTree>
    <p:extLst>
      <p:ext uri="{BB962C8B-B14F-4D97-AF65-F5344CB8AC3E}">
        <p14:creationId xmlns:p14="http://schemas.microsoft.com/office/powerpoint/2010/main" val="249487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ld sleeping on books">
            <a:extLst>
              <a:ext uri="{FF2B5EF4-FFF2-40B4-BE49-F238E27FC236}">
                <a16:creationId xmlns:a16="http://schemas.microsoft.com/office/drawing/2014/main" id="{B3B14FD3-CAB9-1D82-FA75-EA3DB227A7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b="-1"/>
          <a:stretch/>
        </p:blipFill>
        <p:spPr>
          <a:xfrm>
            <a:off x="6089468" y="10"/>
            <a:ext cx="610253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73DF039D-B551-9E45-9365-37087C473DC7}"/>
              </a:ext>
            </a:extLst>
          </p:cNvPr>
          <p:cNvSpPr txBox="1"/>
          <p:nvPr/>
        </p:nvSpPr>
        <p:spPr>
          <a:xfrm>
            <a:off x="168031" y="153377"/>
            <a:ext cx="5738445"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RULE 4 OVERVIEW</a:t>
            </a:r>
            <a:endParaRPr lang="en-US" sz="5500" b="1" spc="300" dirty="0">
              <a:solidFill>
                <a:srgbClr val="00205B"/>
              </a:solidFill>
              <a:latin typeface="Alt Gothic Comp ATF" panose="020B0608040502040204" pitchFamily="34" charset="77"/>
            </a:endParaRP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dirty="0">
              <a:latin typeface="Alt Gothic Comp ATF Blk" panose="020B0508040502040204" pitchFamily="34" charset="77"/>
            </a:endParaRPr>
          </a:p>
        </p:txBody>
      </p:sp>
      <p:sp>
        <p:nvSpPr>
          <p:cNvPr id="7" name="TextBox 6">
            <a:extLst>
              <a:ext uri="{FF2B5EF4-FFF2-40B4-BE49-F238E27FC236}">
                <a16:creationId xmlns:a16="http://schemas.microsoft.com/office/drawing/2014/main" id="{889D7A41-8F64-42A1-9FC1-295F87E13206}"/>
              </a:ext>
            </a:extLst>
          </p:cNvPr>
          <p:cNvSpPr txBox="1"/>
          <p:nvPr/>
        </p:nvSpPr>
        <p:spPr>
          <a:xfrm>
            <a:off x="191812" y="1265545"/>
            <a:ext cx="5904188" cy="4326909"/>
          </a:xfrm>
          <a:prstGeom prst="rect">
            <a:avLst/>
          </a:prstGeom>
          <a:noFill/>
        </p:spPr>
        <p:txBody>
          <a:bodyPr wrap="square" lIns="91440" tIns="45720" rIns="91440" bIns="45720" numCol="1" rtlCol="0" anchor="t">
            <a:noAutofit/>
          </a:bodyPr>
          <a:lstStyle/>
          <a:p>
            <a:pPr marL="228600" indent="-228600">
              <a:spcAft>
                <a:spcPts val="600"/>
              </a:spcAft>
              <a:buFont typeface="Arial" panose="020B0604020202020204" pitchFamily="34" charset="0"/>
              <a:buChar char="•"/>
            </a:pPr>
            <a:r>
              <a:rPr lang="en-US" sz="2400" dirty="0">
                <a:latin typeface="Acumin Pro" panose="020B0504020202020204" pitchFamily="34" charset="0"/>
              </a:rPr>
              <a:t>Rule 4 is very comprehensive and covers a large amount of information</a:t>
            </a:r>
          </a:p>
          <a:p>
            <a:pPr marL="228600" indent="-228600">
              <a:spcAft>
                <a:spcPts val="600"/>
              </a:spcAft>
              <a:buFont typeface="Arial" panose="020B0604020202020204" pitchFamily="34" charset="0"/>
              <a:buChar char="•"/>
            </a:pPr>
            <a:r>
              <a:rPr lang="en-US" sz="2400" dirty="0">
                <a:latin typeface="Acumin Pro" panose="020B0504020202020204" pitchFamily="34" charset="0"/>
              </a:rPr>
              <a:t>The best way to learn is simply to study the rulebook and watch games</a:t>
            </a:r>
          </a:p>
          <a:p>
            <a:pPr marL="228600" indent="-228600">
              <a:spcAft>
                <a:spcPts val="600"/>
              </a:spcAft>
              <a:buFont typeface="Arial" panose="020B0604020202020204" pitchFamily="34" charset="0"/>
              <a:buChar char="•"/>
            </a:pPr>
            <a:r>
              <a:rPr lang="en-US" sz="2400" dirty="0">
                <a:latin typeface="Acumin Pro" panose="020B0504020202020204" pitchFamily="34" charset="0"/>
              </a:rPr>
              <a:t>We are going to break this down for you</a:t>
            </a:r>
          </a:p>
          <a:p>
            <a:pPr marL="228600" indent="-228600">
              <a:spcAft>
                <a:spcPts val="600"/>
              </a:spcAft>
              <a:buFont typeface="Arial" panose="020B0604020202020204" pitchFamily="34" charset="0"/>
              <a:buChar char="•"/>
            </a:pPr>
            <a:r>
              <a:rPr lang="en-US" sz="2400" dirty="0">
                <a:latin typeface="Acumin Pro" panose="020B0504020202020204" pitchFamily="34" charset="0"/>
              </a:rPr>
              <a:t>This presentation will focus on FLOW OF THE GAME</a:t>
            </a:r>
          </a:p>
          <a:p>
            <a:pPr marL="228600" indent="-228600">
              <a:spcAft>
                <a:spcPts val="600"/>
              </a:spcAft>
              <a:buFont typeface="Arial" panose="020B0604020202020204" pitchFamily="34" charset="0"/>
              <a:buChar char="•"/>
            </a:pPr>
            <a:r>
              <a:rPr lang="en-US" sz="2400" dirty="0">
                <a:latin typeface="Acumin Pro" panose="020B0504020202020204" pitchFamily="34" charset="0"/>
              </a:rPr>
              <a:t>How to keep the game moving!</a:t>
            </a:r>
          </a:p>
        </p:txBody>
      </p:sp>
      <p:sp>
        <p:nvSpPr>
          <p:cNvPr id="11" name="TextBox 10">
            <a:extLst>
              <a:ext uri="{FF2B5EF4-FFF2-40B4-BE49-F238E27FC236}">
                <a16:creationId xmlns:a16="http://schemas.microsoft.com/office/drawing/2014/main" id="{C81B2940-6861-219B-631F-50EA5DE987B0}"/>
              </a:ext>
            </a:extLst>
          </p:cNvPr>
          <p:cNvSpPr txBox="1"/>
          <p:nvPr/>
        </p:nvSpPr>
        <p:spPr>
          <a:xfrm>
            <a:off x="155331" y="866384"/>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A LOT TO COVER</a:t>
            </a:r>
            <a:endParaRPr lang="en-US" sz="2200" b="0" i="0" spc="100" baseline="0" dirty="0">
              <a:solidFill>
                <a:srgbClr val="C8102E"/>
              </a:solidFill>
              <a:latin typeface="Obvia" panose="02000503040000020004" pitchFamily="50" charset="0"/>
            </a:endParaRPr>
          </a:p>
        </p:txBody>
      </p:sp>
    </p:spTree>
    <p:extLst>
      <p:ext uri="{BB962C8B-B14F-4D97-AF65-F5344CB8AC3E}">
        <p14:creationId xmlns:p14="http://schemas.microsoft.com/office/powerpoint/2010/main" val="2533508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334FFAD-A86B-41B4-BB63-79CCE33B7024}"/>
              </a:ext>
            </a:extLst>
          </p:cNvPr>
          <p:cNvGrpSpPr/>
          <p:nvPr/>
        </p:nvGrpSpPr>
        <p:grpSpPr>
          <a:xfrm>
            <a:off x="2192854" y="1409325"/>
            <a:ext cx="7806297" cy="4027547"/>
            <a:chOff x="143210" y="314658"/>
            <a:chExt cx="8806085" cy="4478404"/>
          </a:xfrm>
        </p:grpSpPr>
        <p:sp>
          <p:nvSpPr>
            <p:cNvPr id="27" name="Rectangle 26">
              <a:extLst>
                <a:ext uri="{FF2B5EF4-FFF2-40B4-BE49-F238E27FC236}">
                  <a16:creationId xmlns:a16="http://schemas.microsoft.com/office/drawing/2014/main" id="{C6461122-3EE7-41E6-9DB0-70C070096C6E}"/>
                </a:ext>
              </a:extLst>
            </p:cNvPr>
            <p:cNvSpPr/>
            <p:nvPr/>
          </p:nvSpPr>
          <p:spPr>
            <a:xfrm flipV="1">
              <a:off x="7380744" y="1948966"/>
              <a:ext cx="1420407"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28" name="Rectangle 27">
              <a:extLst>
                <a:ext uri="{FF2B5EF4-FFF2-40B4-BE49-F238E27FC236}">
                  <a16:creationId xmlns:a16="http://schemas.microsoft.com/office/drawing/2014/main" id="{674EED98-077C-4D66-B86E-BE4E0AAE4F63}"/>
                </a:ext>
              </a:extLst>
            </p:cNvPr>
            <p:cNvSpPr/>
            <p:nvPr/>
          </p:nvSpPr>
          <p:spPr>
            <a:xfrm flipV="1">
              <a:off x="1694239" y="1948966"/>
              <a:ext cx="5686506"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29" name="Rectangle 28">
              <a:extLst>
                <a:ext uri="{FF2B5EF4-FFF2-40B4-BE49-F238E27FC236}">
                  <a16:creationId xmlns:a16="http://schemas.microsoft.com/office/drawing/2014/main" id="{A87F65FF-183F-4B50-9A7C-981B80EE1820}"/>
                </a:ext>
              </a:extLst>
            </p:cNvPr>
            <p:cNvSpPr/>
            <p:nvPr/>
          </p:nvSpPr>
          <p:spPr>
            <a:xfrm flipV="1">
              <a:off x="277476" y="1948966"/>
              <a:ext cx="1416763"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30" name="Shape 35">
              <a:extLst>
                <a:ext uri="{FF2B5EF4-FFF2-40B4-BE49-F238E27FC236}">
                  <a16:creationId xmlns:a16="http://schemas.microsoft.com/office/drawing/2014/main" id="{473A7725-F663-4E93-B5DA-A887B8E78D61}"/>
                </a:ext>
              </a:extLst>
            </p:cNvPr>
            <p:cNvSpPr/>
            <p:nvPr/>
          </p:nvSpPr>
          <p:spPr>
            <a:xfrm flipV="1">
              <a:off x="4248329" y="3184851"/>
              <a:ext cx="762000" cy="734352"/>
            </a:xfrm>
            <a:prstGeom prst="ellipse">
              <a:avLst/>
            </a:prstGeom>
            <a:noFill/>
            <a:ln w="44450" cap="flat">
              <a:solidFill>
                <a:schemeClr val="tx2"/>
              </a:solidFill>
              <a:prstDash val="solid"/>
              <a:miter lim="400000"/>
            </a:ln>
            <a:effectLst/>
          </p:spPr>
          <p:txBody>
            <a:bodyPr wrap="square" lIns="50800" tIns="50800" rIns="50800" bIns="50800" numCol="1" anchor="ctr">
              <a:noAutofit/>
            </a:bodyPr>
            <a:lstStyle/>
            <a:p>
              <a:pPr defTabSz="685783">
                <a:defRPr sz="2400">
                  <a:solidFill>
                    <a:srgbClr val="FFFFFF"/>
                  </a:solidFill>
                </a:defRPr>
              </a:pPr>
              <a:endParaRPr sz="3200" kern="0" dirty="0">
                <a:solidFill>
                  <a:srgbClr val="FFFFFF"/>
                </a:solidFill>
                <a:latin typeface="Calibri"/>
              </a:endParaRPr>
            </a:p>
          </p:txBody>
        </p:sp>
        <p:cxnSp>
          <p:nvCxnSpPr>
            <p:cNvPr id="31" name="Straight Connector 30">
              <a:extLst>
                <a:ext uri="{FF2B5EF4-FFF2-40B4-BE49-F238E27FC236}">
                  <a16:creationId xmlns:a16="http://schemas.microsoft.com/office/drawing/2014/main" id="{5DD527DE-56D0-41E0-BFEE-BB8D61E66719}"/>
                </a:ext>
              </a:extLst>
            </p:cNvPr>
            <p:cNvCxnSpPr/>
            <p:nvPr/>
          </p:nvCxnSpPr>
          <p:spPr>
            <a:xfrm flipV="1">
              <a:off x="4508076" y="3552027"/>
              <a:ext cx="24250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DC07E6F-3CA4-4EFD-95D5-05482AA88447}"/>
                </a:ext>
              </a:extLst>
            </p:cNvPr>
            <p:cNvSpPr/>
            <p:nvPr/>
          </p:nvSpPr>
          <p:spPr>
            <a:xfrm flipV="1">
              <a:off x="277476" y="353525"/>
              <a:ext cx="8523676" cy="1595441"/>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cxnSp>
          <p:nvCxnSpPr>
            <p:cNvPr id="33" name="Straight Connector 32">
              <a:extLst>
                <a:ext uri="{FF2B5EF4-FFF2-40B4-BE49-F238E27FC236}">
                  <a16:creationId xmlns:a16="http://schemas.microsoft.com/office/drawing/2014/main" id="{5BF635ED-98AC-4E96-92C7-59F9AF33B174}"/>
                </a:ext>
              </a:extLst>
            </p:cNvPr>
            <p:cNvCxnSpPr/>
            <p:nvPr/>
          </p:nvCxnSpPr>
          <p:spPr>
            <a:xfrm flipV="1">
              <a:off x="1708581" y="353525"/>
              <a:ext cx="0" cy="7606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E6D674-8A9A-44FE-A143-827F2945215B}"/>
                </a:ext>
              </a:extLst>
            </p:cNvPr>
            <p:cNvCxnSpPr/>
            <p:nvPr/>
          </p:nvCxnSpPr>
          <p:spPr>
            <a:xfrm flipV="1">
              <a:off x="7382664" y="353525"/>
              <a:ext cx="0" cy="7606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Shape 41">
              <a:extLst>
                <a:ext uri="{FF2B5EF4-FFF2-40B4-BE49-F238E27FC236}">
                  <a16:creationId xmlns:a16="http://schemas.microsoft.com/office/drawing/2014/main" id="{B738A5DB-81A5-49F8-98E0-003400B997CE}"/>
                </a:ext>
              </a:extLst>
            </p:cNvPr>
            <p:cNvSpPr/>
            <p:nvPr/>
          </p:nvSpPr>
          <p:spPr>
            <a:xfrm rot="16200000" flipV="1">
              <a:off x="8839449" y="278200"/>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36" name="Isosceles Triangle 35">
              <a:extLst>
                <a:ext uri="{FF2B5EF4-FFF2-40B4-BE49-F238E27FC236}">
                  <a16:creationId xmlns:a16="http://schemas.microsoft.com/office/drawing/2014/main" id="{CDEADB68-F6BB-4503-9A18-E81DEC2A2CE0}"/>
                </a:ext>
              </a:extLst>
            </p:cNvPr>
            <p:cNvSpPr/>
            <p:nvPr/>
          </p:nvSpPr>
          <p:spPr>
            <a:xfrm rot="5400000" flipV="1">
              <a:off x="140948" y="1041626"/>
              <a:ext cx="135372" cy="130848"/>
            </a:xfrm>
            <a:prstGeom prst="triangle">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37" name="Shape 41">
              <a:extLst>
                <a:ext uri="{FF2B5EF4-FFF2-40B4-BE49-F238E27FC236}">
                  <a16:creationId xmlns:a16="http://schemas.microsoft.com/office/drawing/2014/main" id="{5CDCCF87-5CBE-47C1-929E-7099ECDA73D6}"/>
                </a:ext>
              </a:extLst>
            </p:cNvPr>
            <p:cNvSpPr/>
            <p:nvPr userDrawn="1"/>
          </p:nvSpPr>
          <p:spPr>
            <a:xfrm rot="16200000" flipV="1">
              <a:off x="8825679" y="4683216"/>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38" name="Shape 41">
              <a:extLst>
                <a:ext uri="{FF2B5EF4-FFF2-40B4-BE49-F238E27FC236}">
                  <a16:creationId xmlns:a16="http://schemas.microsoft.com/office/drawing/2014/main" id="{593F2FDE-128A-4E3E-90FA-E6E6E0FC486A}"/>
                </a:ext>
              </a:extLst>
            </p:cNvPr>
            <p:cNvSpPr/>
            <p:nvPr userDrawn="1"/>
          </p:nvSpPr>
          <p:spPr>
            <a:xfrm rot="5400000" flipV="1">
              <a:off x="197998" y="4683217"/>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grpSp>
      <p:sp>
        <p:nvSpPr>
          <p:cNvPr id="39" name="Oval 38">
            <a:extLst>
              <a:ext uri="{FF2B5EF4-FFF2-40B4-BE49-F238E27FC236}">
                <a16:creationId xmlns:a16="http://schemas.microsoft.com/office/drawing/2014/main" id="{7FA0EFD5-64A1-4CC1-B867-1BA1D8B771E1}"/>
              </a:ext>
            </a:extLst>
          </p:cNvPr>
          <p:cNvSpPr/>
          <p:nvPr/>
        </p:nvSpPr>
        <p:spPr>
          <a:xfrm>
            <a:off x="4914265" y="5075576"/>
            <a:ext cx="228600" cy="213360"/>
          </a:xfrm>
          <a:prstGeom prst="ellipse">
            <a:avLst/>
          </a:prstGeom>
          <a:solidFill>
            <a:srgbClr val="C8102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en-US" sz="1400" dirty="0">
                <a:solidFill>
                  <a:prstClr val="white"/>
                </a:solidFill>
                <a:latin typeface="Calibri"/>
              </a:rPr>
              <a:t>O</a:t>
            </a:r>
          </a:p>
        </p:txBody>
      </p:sp>
      <p:sp>
        <p:nvSpPr>
          <p:cNvPr id="40" name="Oval 39">
            <a:extLst>
              <a:ext uri="{FF2B5EF4-FFF2-40B4-BE49-F238E27FC236}">
                <a16:creationId xmlns:a16="http://schemas.microsoft.com/office/drawing/2014/main" id="{B779C0BD-E391-4E35-9A84-5501962E4183}"/>
              </a:ext>
            </a:extLst>
          </p:cNvPr>
          <p:cNvSpPr/>
          <p:nvPr/>
        </p:nvSpPr>
        <p:spPr>
          <a:xfrm>
            <a:off x="5184790" y="4882234"/>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400" b="1" dirty="0">
                <a:solidFill>
                  <a:prstClr val="white"/>
                </a:solidFill>
                <a:latin typeface="Calibri"/>
              </a:rPr>
              <a:t>D</a:t>
            </a:r>
          </a:p>
        </p:txBody>
      </p:sp>
      <p:sp>
        <p:nvSpPr>
          <p:cNvPr id="41" name="Heptagon 40">
            <a:extLst>
              <a:ext uri="{FF2B5EF4-FFF2-40B4-BE49-F238E27FC236}">
                <a16:creationId xmlns:a16="http://schemas.microsoft.com/office/drawing/2014/main" id="{6257310D-CE31-4958-B0A8-AEEF5C135C96}"/>
              </a:ext>
            </a:extLst>
          </p:cNvPr>
          <p:cNvSpPr/>
          <p:nvPr/>
        </p:nvSpPr>
        <p:spPr>
          <a:xfrm>
            <a:off x="6744337" y="4728865"/>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L</a:t>
            </a:r>
          </a:p>
        </p:txBody>
      </p:sp>
      <p:sp>
        <p:nvSpPr>
          <p:cNvPr id="42" name="Heptagon 41">
            <a:extLst>
              <a:ext uri="{FF2B5EF4-FFF2-40B4-BE49-F238E27FC236}">
                <a16:creationId xmlns:a16="http://schemas.microsoft.com/office/drawing/2014/main" id="{89AEB779-2825-4726-AC1F-84CBEB96DB67}"/>
              </a:ext>
            </a:extLst>
          </p:cNvPr>
          <p:cNvSpPr/>
          <p:nvPr/>
        </p:nvSpPr>
        <p:spPr>
          <a:xfrm>
            <a:off x="3493428" y="2300017"/>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S</a:t>
            </a:r>
          </a:p>
        </p:txBody>
      </p:sp>
      <p:sp>
        <p:nvSpPr>
          <p:cNvPr id="43" name="Flowchart: Terminator 42">
            <a:extLst>
              <a:ext uri="{FF2B5EF4-FFF2-40B4-BE49-F238E27FC236}">
                <a16:creationId xmlns:a16="http://schemas.microsoft.com/office/drawing/2014/main" id="{55E3C463-A30A-481D-A574-017F62090007}"/>
              </a:ext>
            </a:extLst>
          </p:cNvPr>
          <p:cNvSpPr/>
          <p:nvPr/>
        </p:nvSpPr>
        <p:spPr>
          <a:xfrm>
            <a:off x="5365736" y="2227628"/>
            <a:ext cx="1607820" cy="365760"/>
          </a:xfrm>
          <a:prstGeom prst="flowChartTerminator">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en-US">
                <a:solidFill>
                  <a:prstClr val="white"/>
                </a:solidFill>
                <a:latin typeface="Calibri"/>
              </a:rPr>
              <a:t>Bad</a:t>
            </a:r>
          </a:p>
        </p:txBody>
      </p:sp>
      <p:sp>
        <p:nvSpPr>
          <p:cNvPr id="23" name="Oval 22">
            <a:extLst>
              <a:ext uri="{FF2B5EF4-FFF2-40B4-BE49-F238E27FC236}">
                <a16:creationId xmlns:a16="http://schemas.microsoft.com/office/drawing/2014/main" id="{F3056F22-4F94-4A9D-BC7D-B60D522A35CC}"/>
              </a:ext>
            </a:extLst>
          </p:cNvPr>
          <p:cNvSpPr/>
          <p:nvPr/>
        </p:nvSpPr>
        <p:spPr>
          <a:xfrm>
            <a:off x="6062655" y="4099324"/>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400" dirty="0">
                <a:solidFill>
                  <a:prstClr val="white"/>
                </a:solidFill>
                <a:latin typeface="Calibri"/>
              </a:rPr>
              <a:t>G</a:t>
            </a:r>
          </a:p>
        </p:txBody>
      </p:sp>
      <p:grpSp>
        <p:nvGrpSpPr>
          <p:cNvPr id="3" name="Group 2">
            <a:extLst>
              <a:ext uri="{FF2B5EF4-FFF2-40B4-BE49-F238E27FC236}">
                <a16:creationId xmlns:a16="http://schemas.microsoft.com/office/drawing/2014/main" id="{4D641F6F-BE5D-2859-DCC3-D61857C629D2}"/>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6DF26E21-65AC-92A0-BAA0-C916761E3510}"/>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BAD RESTARTS FROM ENDLINE</a:t>
              </a:r>
            </a:p>
          </p:txBody>
        </p:sp>
        <p:sp>
          <p:nvSpPr>
            <p:cNvPr id="5" name="TextBox 4">
              <a:extLst>
                <a:ext uri="{FF2B5EF4-FFF2-40B4-BE49-F238E27FC236}">
                  <a16:creationId xmlns:a16="http://schemas.microsoft.com/office/drawing/2014/main" id="{E7931A03-CCF4-6671-0C16-CA494B863730}"/>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ANIMATED 2-PERSON MECHANICS</a:t>
              </a:r>
            </a:p>
          </p:txBody>
        </p:sp>
      </p:grpSp>
      <p:grpSp>
        <p:nvGrpSpPr>
          <p:cNvPr id="6" name="Group 5">
            <a:extLst>
              <a:ext uri="{FF2B5EF4-FFF2-40B4-BE49-F238E27FC236}">
                <a16:creationId xmlns:a16="http://schemas.microsoft.com/office/drawing/2014/main" id="{938B9E62-01B3-E510-5C6E-F1937AD79677}"/>
              </a:ext>
            </a:extLst>
          </p:cNvPr>
          <p:cNvGrpSpPr/>
          <p:nvPr/>
        </p:nvGrpSpPr>
        <p:grpSpPr>
          <a:xfrm>
            <a:off x="10373140" y="239023"/>
            <a:ext cx="1390372" cy="1107996"/>
            <a:chOff x="657640" y="3429000"/>
            <a:chExt cx="1390372" cy="1107996"/>
          </a:xfrm>
        </p:grpSpPr>
        <p:sp>
          <p:nvSpPr>
            <p:cNvPr id="7" name="Oval 6">
              <a:extLst>
                <a:ext uri="{FF2B5EF4-FFF2-40B4-BE49-F238E27FC236}">
                  <a16:creationId xmlns:a16="http://schemas.microsoft.com/office/drawing/2014/main" id="{22102D7B-1FCF-FB00-7997-44E51128F4E0}"/>
                </a:ext>
              </a:extLst>
            </p:cNvPr>
            <p:cNvSpPr/>
            <p:nvPr/>
          </p:nvSpPr>
          <p:spPr>
            <a:xfrm>
              <a:off x="1811406" y="4261895"/>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8" name="Oval 7">
              <a:extLst>
                <a:ext uri="{FF2B5EF4-FFF2-40B4-BE49-F238E27FC236}">
                  <a16:creationId xmlns:a16="http://schemas.microsoft.com/office/drawing/2014/main" id="{89E94A24-4E15-DBFC-39E4-7A145577327F}"/>
                </a:ext>
              </a:extLst>
            </p:cNvPr>
            <p:cNvSpPr/>
            <p:nvPr/>
          </p:nvSpPr>
          <p:spPr>
            <a:xfrm>
              <a:off x="1819412" y="3927487"/>
              <a:ext cx="228600" cy="2133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9" name="TextBox 8">
              <a:extLst>
                <a:ext uri="{FF2B5EF4-FFF2-40B4-BE49-F238E27FC236}">
                  <a16:creationId xmlns:a16="http://schemas.microsoft.com/office/drawing/2014/main" id="{7A6BA01D-4CA2-1DF6-A499-229D1CF2A4FC}"/>
                </a:ext>
              </a:extLst>
            </p:cNvPr>
            <p:cNvSpPr txBox="1"/>
            <p:nvPr/>
          </p:nvSpPr>
          <p:spPr>
            <a:xfrm>
              <a:off x="657640" y="3429000"/>
              <a:ext cx="1255581" cy="1107996"/>
            </a:xfrm>
            <a:prstGeom prst="rect">
              <a:avLst/>
            </a:prstGeom>
            <a:noFill/>
          </p:spPr>
          <p:txBody>
            <a:bodyPr wrap="square" rtlCol="0">
              <a:spAutoFit/>
            </a:bodyPr>
            <a:lstStyle/>
            <a:p>
              <a:pPr>
                <a:spcAft>
                  <a:spcPts val="600"/>
                </a:spcAft>
              </a:pPr>
              <a:r>
                <a:rPr lang="en-US" sz="2400" b="0" i="0" spc="100" baseline="0" dirty="0">
                  <a:latin typeface="Obvia" panose="02000503040000020004" pitchFamily="50" charset="0"/>
                </a:rPr>
                <a:t>KEY</a:t>
              </a:r>
            </a:p>
            <a:p>
              <a:pPr>
                <a:spcAft>
                  <a:spcPts val="600"/>
                </a:spcAft>
              </a:pPr>
              <a:r>
                <a:rPr lang="en-US" sz="1600" b="0" i="0" spc="100" baseline="0" dirty="0">
                  <a:latin typeface="Acumin Pro" panose="020B0504020202020204" pitchFamily="34" charset="0"/>
                </a:rPr>
                <a:t>OFFENSE</a:t>
              </a:r>
            </a:p>
            <a:p>
              <a:pPr>
                <a:spcAft>
                  <a:spcPts val="600"/>
                </a:spcAft>
              </a:pPr>
              <a:r>
                <a:rPr lang="en-US" sz="1600" spc="100" dirty="0">
                  <a:latin typeface="Acumin Pro" panose="020B0504020202020204" pitchFamily="34" charset="0"/>
                </a:rPr>
                <a:t>DEFENSE</a:t>
              </a:r>
              <a:endParaRPr lang="en-US" sz="1600" b="0" i="0" spc="100" baseline="0" dirty="0">
                <a:latin typeface="Acumin Pro" panose="020B0504020202020204" pitchFamily="34" charset="0"/>
              </a:endParaRPr>
            </a:p>
          </p:txBody>
        </p:sp>
      </p:grpSp>
      <p:pic>
        <p:nvPicPr>
          <p:cNvPr id="10" name="Picture 9">
            <a:extLst>
              <a:ext uri="{FF2B5EF4-FFF2-40B4-BE49-F238E27FC236}">
                <a16:creationId xmlns:a16="http://schemas.microsoft.com/office/drawing/2014/main" id="{9F20B690-9E30-8535-3E26-A222098E7C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94667" l="10000" r="90000">
                        <a14:foregroundMark x1="51000" y1="94833" x2="51000" y2="94833"/>
                        <a14:foregroundMark x1="44333" y1="4000" x2="44333" y2="4000"/>
                      </a14:backgroundRemoval>
                    </a14:imgEffect>
                  </a14:imgLayer>
                </a14:imgProps>
              </a:ext>
              <a:ext uri="{28A0092B-C50C-407E-A947-70E740481C1C}">
                <a14:useLocalDpi xmlns:a14="http://schemas.microsoft.com/office/drawing/2010/main"/>
              </a:ext>
            </a:extLst>
          </a:blip>
          <a:stretch>
            <a:fillRect/>
          </a:stretch>
        </p:blipFill>
        <p:spPr>
          <a:xfrm>
            <a:off x="7264513" y="3301637"/>
            <a:ext cx="968160" cy="968160"/>
          </a:xfrm>
          <a:prstGeom prst="rect">
            <a:avLst/>
          </a:prstGeom>
        </p:spPr>
      </p:pic>
    </p:spTree>
    <p:extLst>
      <p:ext uri="{BB962C8B-B14F-4D97-AF65-F5344CB8AC3E}">
        <p14:creationId xmlns:p14="http://schemas.microsoft.com/office/powerpoint/2010/main" val="429478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100"/>
                                  </p:stCondLst>
                                  <p:childTnLst>
                                    <p:animMotion origin="layout" path="M 3.75E-6 2.59259E-6 L 0.05547 -0.18218 " pathEditMode="relative" rAng="0" ptsTypes="AA">
                                      <p:cBhvr>
                                        <p:cTn id="6" dur="1800" fill="hold"/>
                                        <p:tgtEl>
                                          <p:spTgt spid="40"/>
                                        </p:tgtEl>
                                        <p:attrNameLst>
                                          <p:attrName>ppt_x</p:attrName>
                                          <p:attrName>ppt_y</p:attrName>
                                        </p:attrNameLst>
                                      </p:cBhvr>
                                      <p:rCtr x="2773" y="-9120"/>
                                    </p:animMotion>
                                  </p:childTnLst>
                                </p:cTn>
                              </p:par>
                              <p:par>
                                <p:cTn id="7" presetID="64" presetClass="path" presetSubtype="0" accel="50000" decel="50000" fill="hold" grpId="0" nodeType="withEffect">
                                  <p:stCondLst>
                                    <p:cond delay="0"/>
                                  </p:stCondLst>
                                  <p:childTnLst>
                                    <p:animMotion origin="layout" path="M -3.33333E-6 -7.40741E-7 L 0.07396 -0.24599 " pathEditMode="relative" rAng="0" ptsTypes="AA">
                                      <p:cBhvr>
                                        <p:cTn id="8" dur="2000" fill="hold"/>
                                        <p:tgtEl>
                                          <p:spTgt spid="39"/>
                                        </p:tgtEl>
                                        <p:attrNameLst>
                                          <p:attrName>ppt_x</p:attrName>
                                          <p:attrName>ppt_y</p:attrName>
                                        </p:attrNameLst>
                                      </p:cBhvr>
                                      <p:rCtr x="3698" y="-12315"/>
                                    </p:animMotion>
                                  </p:childTnLst>
                                </p:cTn>
                              </p:par>
                              <p:par>
                                <p:cTn id="9" presetID="0" presetClass="path" presetSubtype="0" accel="50000" decel="50000" fill="hold" grpId="0" nodeType="withEffect">
                                  <p:stCondLst>
                                    <p:cond delay="800"/>
                                  </p:stCondLst>
                                  <p:childTnLst>
                                    <p:animMotion origin="layout" path="M 0.00443 0.00903 L 0.00443 0.00903 C 0.0069 0.00509 0.00912 0.00069 0.01185 -0.00255 C 0.01563 -0.00694 0.0198 -0.00995 0.02357 -0.01389 C 0.02695 -0.01736 0.03008 -0.02153 0.03321 -0.02546 C 0.03607 -0.0287 0.03737 -0.02986 0.03959 -0.03495 C 0.04245 -0.04144 0.04532 -0.05 0.04714 -0.05764 C 0.04818 -0.06204 0.05014 -0.07338 0.0504 -0.0787 C 0.05066 -0.08889 0.0504 -0.09907 0.0504 -0.10903 " pathEditMode="relative" ptsTypes="AAAAAAAAA">
                                      <p:cBhvr>
                                        <p:cTn id="10" dur="2000" fill="hold"/>
                                        <p:tgtEl>
                                          <p:spTgt spid="41"/>
                                        </p:tgtEl>
                                        <p:attrNameLst>
                                          <p:attrName>ppt_x</p:attrName>
                                          <p:attrName>ppt_y</p:attrName>
                                        </p:attrNameLst>
                                      </p:cBhvr>
                                    </p:animMotion>
                                  </p:childTnLst>
                                </p:cTn>
                              </p:par>
                              <p:par>
                                <p:cTn id="11" presetID="1" presetClass="entr" presetSubtype="0"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childTnLst>
                                </p:cTn>
                              </p:par>
                              <p:par>
                                <p:cTn id="13" presetID="0" presetClass="path" presetSubtype="0" accel="50000" decel="50000" fill="hold" nodeType="withEffect">
                                  <p:stCondLst>
                                    <p:cond delay="1600"/>
                                  </p:stCondLst>
                                  <p:childTnLst>
                                    <p:animMotion origin="layout" path="M -1.66667E-6 3.7037E-7 L -1.66667E-6 0.00023 C 0.00365 -0.06134 0.00261 -0.03032 0.00104 -0.12014 C 0.00091 -0.13218 0.00065 -0.14421 -1.66667E-6 -0.15625 C -0.00078 -0.17014 -0.00169 -0.17546 -0.00325 -0.18681 C -0.00443 -0.21366 -0.00534 -0.22014 -0.00325 -0.25162 C -0.00299 -0.25394 -0.00169 -0.25532 -0.00104 -0.25718 C 0.00039 -0.26181 0.00182 -0.26944 0.0043 -0.27245 C 0.00547 -0.27407 0.00716 -0.27384 0.0086 -0.27431 C 0.01029 -0.26991 0.01459 -0.2588 0.01602 -0.25347 C 0.01654 -0.25162 0.01667 -0.24954 0.01706 -0.24769 C 0.01771 -0.24514 0.01849 -0.24259 0.01927 -0.24005 C 0.01953 -0.2338 0.01966 -0.22732 0.02031 -0.22107 C 0.02084 -0.21597 0.02266 -0.21111 0.0224 -0.20579 C 0.02123 -0.17778 0.01771 -0.15 0.01602 -0.12199 C 0.01445 -0.09491 0.0138 -0.06736 0.01276 -0.04005 C 0.01237 -0.02917 0.01263 -0.01829 0.01172 -0.00764 C 0.0112 0.00023 0.00938 0.00764 0.0086 0.01528 L 0.00742 0.02477 C 0.00716 0.03171 0.00703 0.03889 0.00638 0.04583 C 0.00521 0.06042 0.00534 0.04676 0.00534 0.05347 L 0.00209 0.04954 " pathEditMode="relative" rAng="0" ptsTypes="AAAAAAAAAAAAAAAAAAAAAA">
                                      <p:cBhvr>
                                        <p:cTn id="14" dur="2000" fill="hold"/>
                                        <p:tgtEl>
                                          <p:spTgt spid="10"/>
                                        </p:tgtEl>
                                        <p:attrNameLst>
                                          <p:attrName>ppt_x</p:attrName>
                                          <p:attrName>ppt_y</p:attrName>
                                        </p:attrNameLst>
                                      </p:cBhvr>
                                      <p:rCtr x="885" y="-1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46513" y="2047875"/>
            <a:ext cx="8345487" cy="4576763"/>
          </a:xfrm>
          <a:prstGeom prst="rect">
            <a:avLst/>
          </a:prstGeom>
        </p:spPr>
        <p:txBody>
          <a:bodyPr>
            <a:normAutofit/>
          </a:bodyPr>
          <a:lstStyle/>
          <a:p>
            <a:endParaRPr lang="en-US" sz="1600" dirty="0">
              <a:latin typeface="Tahoma"/>
              <a:cs typeface="Tahoma"/>
            </a:endParaRPr>
          </a:p>
          <a:p>
            <a:endParaRPr lang="en-US" sz="2000" dirty="0">
              <a:latin typeface="Tahoma"/>
              <a:cs typeface="Tahoma"/>
            </a:endParaRPr>
          </a:p>
          <a:p>
            <a:endParaRPr lang="en-US" sz="2000" dirty="0">
              <a:latin typeface="Tahoma"/>
              <a:cs typeface="Tahoma"/>
            </a:endParaRPr>
          </a:p>
        </p:txBody>
      </p:sp>
      <p:grpSp>
        <p:nvGrpSpPr>
          <p:cNvPr id="5" name="Group 4">
            <a:extLst>
              <a:ext uri="{FF2B5EF4-FFF2-40B4-BE49-F238E27FC236}">
                <a16:creationId xmlns:a16="http://schemas.microsoft.com/office/drawing/2014/main" id="{C4B56225-A4FE-4248-955C-6B42795EDF78}"/>
              </a:ext>
            </a:extLst>
          </p:cNvPr>
          <p:cNvGrpSpPr/>
          <p:nvPr/>
        </p:nvGrpSpPr>
        <p:grpSpPr>
          <a:xfrm>
            <a:off x="2379103" y="1908552"/>
            <a:ext cx="7806297" cy="4027547"/>
            <a:chOff x="143210" y="314658"/>
            <a:chExt cx="8806085" cy="4478404"/>
          </a:xfrm>
        </p:grpSpPr>
        <p:sp>
          <p:nvSpPr>
            <p:cNvPr id="6" name="Rectangle 5">
              <a:extLst>
                <a:ext uri="{FF2B5EF4-FFF2-40B4-BE49-F238E27FC236}">
                  <a16:creationId xmlns:a16="http://schemas.microsoft.com/office/drawing/2014/main" id="{7833EEFB-26DD-475A-A00B-8228457A835A}"/>
                </a:ext>
              </a:extLst>
            </p:cNvPr>
            <p:cNvSpPr/>
            <p:nvPr/>
          </p:nvSpPr>
          <p:spPr>
            <a:xfrm flipV="1">
              <a:off x="7380744" y="1948966"/>
              <a:ext cx="1420407"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7" name="Rectangle 6">
              <a:extLst>
                <a:ext uri="{FF2B5EF4-FFF2-40B4-BE49-F238E27FC236}">
                  <a16:creationId xmlns:a16="http://schemas.microsoft.com/office/drawing/2014/main" id="{FEE0FD20-D274-4AAE-AD4B-AB12F910A396}"/>
                </a:ext>
              </a:extLst>
            </p:cNvPr>
            <p:cNvSpPr/>
            <p:nvPr/>
          </p:nvSpPr>
          <p:spPr>
            <a:xfrm flipV="1">
              <a:off x="1694239" y="1948966"/>
              <a:ext cx="5686506"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8" name="Rectangle 7">
              <a:extLst>
                <a:ext uri="{FF2B5EF4-FFF2-40B4-BE49-F238E27FC236}">
                  <a16:creationId xmlns:a16="http://schemas.microsoft.com/office/drawing/2014/main" id="{85D9132B-6B95-4128-BD42-27C4A13E9EAE}"/>
                </a:ext>
              </a:extLst>
            </p:cNvPr>
            <p:cNvSpPr/>
            <p:nvPr/>
          </p:nvSpPr>
          <p:spPr>
            <a:xfrm flipV="1">
              <a:off x="277476" y="1948966"/>
              <a:ext cx="1416763" cy="2803762"/>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9" name="Shape 35">
              <a:extLst>
                <a:ext uri="{FF2B5EF4-FFF2-40B4-BE49-F238E27FC236}">
                  <a16:creationId xmlns:a16="http://schemas.microsoft.com/office/drawing/2014/main" id="{2098C84B-53A9-470D-8DE7-A7106FDBFB3B}"/>
                </a:ext>
              </a:extLst>
            </p:cNvPr>
            <p:cNvSpPr/>
            <p:nvPr/>
          </p:nvSpPr>
          <p:spPr>
            <a:xfrm flipV="1">
              <a:off x="4248329" y="3184851"/>
              <a:ext cx="762000" cy="734352"/>
            </a:xfrm>
            <a:prstGeom prst="ellipse">
              <a:avLst/>
            </a:prstGeom>
            <a:noFill/>
            <a:ln w="44450" cap="flat">
              <a:solidFill>
                <a:schemeClr val="tx2"/>
              </a:solidFill>
              <a:prstDash val="solid"/>
              <a:miter lim="400000"/>
            </a:ln>
            <a:effectLst/>
          </p:spPr>
          <p:txBody>
            <a:bodyPr wrap="square" lIns="50800" tIns="50800" rIns="50800" bIns="50800" numCol="1" anchor="ctr">
              <a:noAutofit/>
            </a:bodyPr>
            <a:lstStyle/>
            <a:p>
              <a:pPr defTabSz="685783">
                <a:defRPr sz="2400">
                  <a:solidFill>
                    <a:srgbClr val="FFFFFF"/>
                  </a:solidFill>
                </a:defRPr>
              </a:pPr>
              <a:endParaRPr sz="3200" kern="0">
                <a:solidFill>
                  <a:srgbClr val="FFFFFF"/>
                </a:solidFill>
                <a:latin typeface="Calibri"/>
              </a:endParaRPr>
            </a:p>
          </p:txBody>
        </p:sp>
        <p:cxnSp>
          <p:nvCxnSpPr>
            <p:cNvPr id="10" name="Straight Connector 9">
              <a:extLst>
                <a:ext uri="{FF2B5EF4-FFF2-40B4-BE49-F238E27FC236}">
                  <a16:creationId xmlns:a16="http://schemas.microsoft.com/office/drawing/2014/main" id="{98871CEF-BF94-40FA-BF77-D2CADD7B5A37}"/>
                </a:ext>
              </a:extLst>
            </p:cNvPr>
            <p:cNvCxnSpPr/>
            <p:nvPr/>
          </p:nvCxnSpPr>
          <p:spPr>
            <a:xfrm flipV="1">
              <a:off x="4508076" y="3552027"/>
              <a:ext cx="24250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14F1A3C-02D3-48A0-B11A-FD99DE965137}"/>
                </a:ext>
              </a:extLst>
            </p:cNvPr>
            <p:cNvSpPr/>
            <p:nvPr/>
          </p:nvSpPr>
          <p:spPr>
            <a:xfrm flipV="1">
              <a:off x="277476" y="353525"/>
              <a:ext cx="8523676" cy="1595441"/>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cxnSp>
          <p:nvCxnSpPr>
            <p:cNvPr id="12" name="Straight Connector 11">
              <a:extLst>
                <a:ext uri="{FF2B5EF4-FFF2-40B4-BE49-F238E27FC236}">
                  <a16:creationId xmlns:a16="http://schemas.microsoft.com/office/drawing/2014/main" id="{757EE0FA-B11E-445C-B7E2-6BC79F0EF04D}"/>
                </a:ext>
              </a:extLst>
            </p:cNvPr>
            <p:cNvCxnSpPr/>
            <p:nvPr/>
          </p:nvCxnSpPr>
          <p:spPr>
            <a:xfrm flipV="1">
              <a:off x="1708581" y="353525"/>
              <a:ext cx="0" cy="7606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388EC0-E711-415D-88FF-1D59A30C8D48}"/>
                </a:ext>
              </a:extLst>
            </p:cNvPr>
            <p:cNvCxnSpPr/>
            <p:nvPr/>
          </p:nvCxnSpPr>
          <p:spPr>
            <a:xfrm flipV="1">
              <a:off x="7382664" y="353525"/>
              <a:ext cx="0" cy="7606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hape 41">
              <a:extLst>
                <a:ext uri="{FF2B5EF4-FFF2-40B4-BE49-F238E27FC236}">
                  <a16:creationId xmlns:a16="http://schemas.microsoft.com/office/drawing/2014/main" id="{6CDF8B11-9EFF-4864-994B-3C920AC9C83F}"/>
                </a:ext>
              </a:extLst>
            </p:cNvPr>
            <p:cNvSpPr/>
            <p:nvPr/>
          </p:nvSpPr>
          <p:spPr>
            <a:xfrm rot="16200000" flipV="1">
              <a:off x="8839449" y="278200"/>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15" name="Isosceles Triangle 14">
              <a:extLst>
                <a:ext uri="{FF2B5EF4-FFF2-40B4-BE49-F238E27FC236}">
                  <a16:creationId xmlns:a16="http://schemas.microsoft.com/office/drawing/2014/main" id="{9642AEF8-B95E-475C-BFB7-A261B6C63D44}"/>
                </a:ext>
              </a:extLst>
            </p:cNvPr>
            <p:cNvSpPr/>
            <p:nvPr/>
          </p:nvSpPr>
          <p:spPr>
            <a:xfrm rot="5400000" flipV="1">
              <a:off x="140948" y="1041626"/>
              <a:ext cx="135372" cy="130848"/>
            </a:xfrm>
            <a:prstGeom prst="triangle">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sysClr val="windowText" lastClr="000000"/>
                </a:solidFill>
                <a:latin typeface="Calibri"/>
              </a:endParaRPr>
            </a:p>
          </p:txBody>
        </p:sp>
        <p:sp>
          <p:nvSpPr>
            <p:cNvPr id="16" name="Shape 41">
              <a:extLst>
                <a:ext uri="{FF2B5EF4-FFF2-40B4-BE49-F238E27FC236}">
                  <a16:creationId xmlns:a16="http://schemas.microsoft.com/office/drawing/2014/main" id="{F63E4E06-2764-42B5-A3B4-32624B7682D2}"/>
                </a:ext>
              </a:extLst>
            </p:cNvPr>
            <p:cNvSpPr/>
            <p:nvPr userDrawn="1"/>
          </p:nvSpPr>
          <p:spPr>
            <a:xfrm rot="16200000" flipV="1">
              <a:off x="8825679" y="4683216"/>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17" name="Shape 41">
              <a:extLst>
                <a:ext uri="{FF2B5EF4-FFF2-40B4-BE49-F238E27FC236}">
                  <a16:creationId xmlns:a16="http://schemas.microsoft.com/office/drawing/2014/main" id="{C85AD57C-7763-406B-B1DF-DA91696B52CD}"/>
                </a:ext>
              </a:extLst>
            </p:cNvPr>
            <p:cNvSpPr/>
            <p:nvPr userDrawn="1"/>
          </p:nvSpPr>
          <p:spPr>
            <a:xfrm rot="5400000" flipV="1">
              <a:off x="197998" y="4683217"/>
              <a:ext cx="73387" cy="146304"/>
            </a:xfrm>
            <a:prstGeom prst="rect">
              <a:avLst/>
            </a:prstGeom>
            <a:solidFill>
              <a:schemeClr val="accent2"/>
            </a:solidFill>
            <a:ln>
              <a:solidFill>
                <a:schemeClr val="tx2"/>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grpSp>
      <p:sp>
        <p:nvSpPr>
          <p:cNvPr id="18" name="Oval 17">
            <a:extLst>
              <a:ext uri="{FF2B5EF4-FFF2-40B4-BE49-F238E27FC236}">
                <a16:creationId xmlns:a16="http://schemas.microsoft.com/office/drawing/2014/main" id="{6E702FC3-58FD-4CD3-96D3-FC57052A3C1F}"/>
              </a:ext>
            </a:extLst>
          </p:cNvPr>
          <p:cNvSpPr/>
          <p:nvPr/>
        </p:nvSpPr>
        <p:spPr>
          <a:xfrm>
            <a:off x="5090660" y="5574803"/>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a:solidFill>
                <a:prstClr val="white"/>
              </a:solidFill>
              <a:latin typeface="Calibri"/>
            </a:endParaRPr>
          </a:p>
        </p:txBody>
      </p:sp>
      <p:sp>
        <p:nvSpPr>
          <p:cNvPr id="19" name="Oval 18">
            <a:extLst>
              <a:ext uri="{FF2B5EF4-FFF2-40B4-BE49-F238E27FC236}">
                <a16:creationId xmlns:a16="http://schemas.microsoft.com/office/drawing/2014/main" id="{F49872A1-08E9-44D3-A6BD-2172F98BEDC0}"/>
              </a:ext>
            </a:extLst>
          </p:cNvPr>
          <p:cNvSpPr/>
          <p:nvPr/>
        </p:nvSpPr>
        <p:spPr>
          <a:xfrm>
            <a:off x="5090660" y="5308103"/>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a:solidFill>
                <a:prstClr val="white"/>
              </a:solidFill>
              <a:latin typeface="Calibri"/>
            </a:endParaRPr>
          </a:p>
        </p:txBody>
      </p:sp>
      <p:sp>
        <p:nvSpPr>
          <p:cNvPr id="20" name="Heptagon 19">
            <a:extLst>
              <a:ext uri="{FF2B5EF4-FFF2-40B4-BE49-F238E27FC236}">
                <a16:creationId xmlns:a16="http://schemas.microsoft.com/office/drawing/2014/main" id="{3695811C-139C-4B5F-9FEB-D95B26D8B75D}"/>
              </a:ext>
            </a:extLst>
          </p:cNvPr>
          <p:cNvSpPr/>
          <p:nvPr/>
        </p:nvSpPr>
        <p:spPr>
          <a:xfrm>
            <a:off x="6920732" y="5228092"/>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L</a:t>
            </a:r>
          </a:p>
        </p:txBody>
      </p:sp>
      <p:sp>
        <p:nvSpPr>
          <p:cNvPr id="21" name="Heptagon 20">
            <a:extLst>
              <a:ext uri="{FF2B5EF4-FFF2-40B4-BE49-F238E27FC236}">
                <a16:creationId xmlns:a16="http://schemas.microsoft.com/office/drawing/2014/main" id="{CA7D9B2F-B17F-47FC-BA9F-6613CC122001}"/>
              </a:ext>
            </a:extLst>
          </p:cNvPr>
          <p:cNvSpPr/>
          <p:nvPr/>
        </p:nvSpPr>
        <p:spPr>
          <a:xfrm>
            <a:off x="3669823" y="2799244"/>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T</a:t>
            </a:r>
          </a:p>
        </p:txBody>
      </p:sp>
      <p:sp>
        <p:nvSpPr>
          <p:cNvPr id="22" name="Flowchart: Terminator 21">
            <a:extLst>
              <a:ext uri="{FF2B5EF4-FFF2-40B4-BE49-F238E27FC236}">
                <a16:creationId xmlns:a16="http://schemas.microsoft.com/office/drawing/2014/main" id="{4836D15D-81BE-405B-9F87-CA31EE8DA38E}"/>
              </a:ext>
            </a:extLst>
          </p:cNvPr>
          <p:cNvSpPr/>
          <p:nvPr/>
        </p:nvSpPr>
        <p:spPr>
          <a:xfrm>
            <a:off x="5545173" y="2773289"/>
            <a:ext cx="1607820" cy="365760"/>
          </a:xfrm>
          <a:prstGeom prst="flowChartTerminator">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US" b="1" dirty="0">
                <a:solidFill>
                  <a:schemeClr val="tx1"/>
                </a:solidFill>
                <a:latin typeface="Obvia" panose="02000503040000020004" pitchFamily="50" charset="0"/>
              </a:rPr>
              <a:t>Good!</a:t>
            </a:r>
          </a:p>
        </p:txBody>
      </p:sp>
      <p:sp>
        <p:nvSpPr>
          <p:cNvPr id="24" name="Oval 23">
            <a:extLst>
              <a:ext uri="{FF2B5EF4-FFF2-40B4-BE49-F238E27FC236}">
                <a16:creationId xmlns:a16="http://schemas.microsoft.com/office/drawing/2014/main" id="{F5607076-9CF7-4A23-9FD7-1240B9BF4411}"/>
              </a:ext>
            </a:extLst>
          </p:cNvPr>
          <p:cNvSpPr/>
          <p:nvPr/>
        </p:nvSpPr>
        <p:spPr>
          <a:xfrm>
            <a:off x="6234783" y="4601349"/>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grpSp>
        <p:nvGrpSpPr>
          <p:cNvPr id="2" name="Group 1">
            <a:extLst>
              <a:ext uri="{FF2B5EF4-FFF2-40B4-BE49-F238E27FC236}">
                <a16:creationId xmlns:a16="http://schemas.microsoft.com/office/drawing/2014/main" id="{572F7278-B4F1-35FF-BC58-54C309847E1E}"/>
              </a:ext>
            </a:extLst>
          </p:cNvPr>
          <p:cNvGrpSpPr/>
          <p:nvPr/>
        </p:nvGrpSpPr>
        <p:grpSpPr>
          <a:xfrm>
            <a:off x="212481" y="235927"/>
            <a:ext cx="9972919" cy="1141047"/>
            <a:chOff x="212481" y="235927"/>
            <a:chExt cx="8049359" cy="1141047"/>
          </a:xfrm>
        </p:grpSpPr>
        <p:sp>
          <p:nvSpPr>
            <p:cNvPr id="4" name="TextBox 3">
              <a:extLst>
                <a:ext uri="{FF2B5EF4-FFF2-40B4-BE49-F238E27FC236}">
                  <a16:creationId xmlns:a16="http://schemas.microsoft.com/office/drawing/2014/main" id="{D12E9BCE-D615-94D6-4A87-4299C02B12E3}"/>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GOOD RESTARTS FROM ENDLINE</a:t>
              </a:r>
            </a:p>
          </p:txBody>
        </p:sp>
        <p:sp>
          <p:nvSpPr>
            <p:cNvPr id="25" name="TextBox 24">
              <a:extLst>
                <a:ext uri="{FF2B5EF4-FFF2-40B4-BE49-F238E27FC236}">
                  <a16:creationId xmlns:a16="http://schemas.microsoft.com/office/drawing/2014/main" id="{6CAC938E-D2B4-89D8-07A3-0C6B1B3521F2}"/>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ANIMATED 2-PERSON MECHANICS</a:t>
              </a:r>
            </a:p>
          </p:txBody>
        </p:sp>
      </p:grpSp>
      <p:grpSp>
        <p:nvGrpSpPr>
          <p:cNvPr id="30" name="Group 29">
            <a:extLst>
              <a:ext uri="{FF2B5EF4-FFF2-40B4-BE49-F238E27FC236}">
                <a16:creationId xmlns:a16="http://schemas.microsoft.com/office/drawing/2014/main" id="{38217CB0-8197-74F8-9619-79063DD63D16}"/>
              </a:ext>
            </a:extLst>
          </p:cNvPr>
          <p:cNvGrpSpPr/>
          <p:nvPr/>
        </p:nvGrpSpPr>
        <p:grpSpPr>
          <a:xfrm>
            <a:off x="10373140" y="239023"/>
            <a:ext cx="1390372" cy="1107996"/>
            <a:chOff x="657640" y="3429000"/>
            <a:chExt cx="1390372" cy="1107996"/>
          </a:xfrm>
        </p:grpSpPr>
        <p:sp>
          <p:nvSpPr>
            <p:cNvPr id="27" name="Oval 26">
              <a:extLst>
                <a:ext uri="{FF2B5EF4-FFF2-40B4-BE49-F238E27FC236}">
                  <a16:creationId xmlns:a16="http://schemas.microsoft.com/office/drawing/2014/main" id="{2ADC460C-3152-9902-3B79-E14B3257F287}"/>
                </a:ext>
              </a:extLst>
            </p:cNvPr>
            <p:cNvSpPr/>
            <p:nvPr/>
          </p:nvSpPr>
          <p:spPr>
            <a:xfrm>
              <a:off x="1811406" y="4261895"/>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28" name="Oval 27">
              <a:extLst>
                <a:ext uri="{FF2B5EF4-FFF2-40B4-BE49-F238E27FC236}">
                  <a16:creationId xmlns:a16="http://schemas.microsoft.com/office/drawing/2014/main" id="{485317BC-2408-1F0F-719F-65E35FCCC26E}"/>
                </a:ext>
              </a:extLst>
            </p:cNvPr>
            <p:cNvSpPr/>
            <p:nvPr/>
          </p:nvSpPr>
          <p:spPr>
            <a:xfrm>
              <a:off x="1819412" y="3927487"/>
              <a:ext cx="228600" cy="2133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29" name="TextBox 28">
              <a:extLst>
                <a:ext uri="{FF2B5EF4-FFF2-40B4-BE49-F238E27FC236}">
                  <a16:creationId xmlns:a16="http://schemas.microsoft.com/office/drawing/2014/main" id="{47877EC4-F172-59E7-40C8-738F6ECF190D}"/>
                </a:ext>
              </a:extLst>
            </p:cNvPr>
            <p:cNvSpPr txBox="1"/>
            <p:nvPr/>
          </p:nvSpPr>
          <p:spPr>
            <a:xfrm>
              <a:off x="657640" y="3429000"/>
              <a:ext cx="1255581" cy="1107996"/>
            </a:xfrm>
            <a:prstGeom prst="rect">
              <a:avLst/>
            </a:prstGeom>
            <a:noFill/>
          </p:spPr>
          <p:txBody>
            <a:bodyPr wrap="square" rtlCol="0">
              <a:spAutoFit/>
            </a:bodyPr>
            <a:lstStyle/>
            <a:p>
              <a:pPr>
                <a:spcAft>
                  <a:spcPts val="600"/>
                </a:spcAft>
              </a:pPr>
              <a:r>
                <a:rPr lang="en-US" sz="2400" b="0" i="0" spc="100" baseline="0" dirty="0">
                  <a:latin typeface="Obvia" panose="02000503040000020004" pitchFamily="50" charset="0"/>
                </a:rPr>
                <a:t>KEY</a:t>
              </a:r>
            </a:p>
            <a:p>
              <a:pPr>
                <a:spcAft>
                  <a:spcPts val="600"/>
                </a:spcAft>
              </a:pPr>
              <a:r>
                <a:rPr lang="en-US" sz="1600" b="0" i="0" spc="100" baseline="0" dirty="0">
                  <a:latin typeface="Acumin Pro" panose="020B0504020202020204" pitchFamily="34" charset="0"/>
                </a:rPr>
                <a:t>OFFENSE</a:t>
              </a:r>
            </a:p>
            <a:p>
              <a:pPr>
                <a:spcAft>
                  <a:spcPts val="600"/>
                </a:spcAft>
              </a:pPr>
              <a:r>
                <a:rPr lang="en-US" sz="1600" spc="100" dirty="0">
                  <a:latin typeface="Acumin Pro" panose="020B0504020202020204" pitchFamily="34" charset="0"/>
                </a:rPr>
                <a:t>DEFENSE</a:t>
              </a:r>
              <a:endParaRPr lang="en-US" sz="1600" b="0" i="0" spc="100" baseline="0" dirty="0">
                <a:latin typeface="Acumin Pro" panose="020B0504020202020204" pitchFamily="34" charset="0"/>
              </a:endParaRPr>
            </a:p>
          </p:txBody>
        </p:sp>
      </p:grpSp>
    </p:spTree>
    <p:extLst>
      <p:ext uri="{BB962C8B-B14F-4D97-AF65-F5344CB8AC3E}">
        <p14:creationId xmlns:p14="http://schemas.microsoft.com/office/powerpoint/2010/main" val="34267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125E-6 -3.33333E-6 L -0.07669 -0.00069 " pathEditMode="relative" rAng="0" ptsTypes="AA">
                                      <p:cBhvr>
                                        <p:cTn id="6" dur="1000" fill="hold"/>
                                        <p:tgtEl>
                                          <p:spTgt spid="19"/>
                                        </p:tgtEl>
                                        <p:attrNameLst>
                                          <p:attrName>ppt_x</p:attrName>
                                          <p:attrName>ppt_y</p:attrName>
                                        </p:attrNameLst>
                                      </p:cBhvr>
                                      <p:rCtr x="-3841" y="-46"/>
                                    </p:animMotion>
                                  </p:childTnLst>
                                </p:cTn>
                              </p:par>
                              <p:par>
                                <p:cTn id="7" presetID="64" presetClass="path" presetSubtype="0" accel="50000" decel="50000" fill="hold" grpId="0" nodeType="withEffect">
                                  <p:stCondLst>
                                    <p:cond delay="100"/>
                                  </p:stCondLst>
                                  <p:childTnLst>
                                    <p:animMotion origin="layout" path="M -3.125E-6 -2.22222E-6 L 0.07396 -0.24606 " pathEditMode="relative" rAng="0" ptsTypes="AA">
                                      <p:cBhvr>
                                        <p:cTn id="8" dur="2000" fill="hold"/>
                                        <p:tgtEl>
                                          <p:spTgt spid="18"/>
                                        </p:tgtEl>
                                        <p:attrNameLst>
                                          <p:attrName>ppt_x</p:attrName>
                                          <p:attrName>ppt_y</p:attrName>
                                        </p:attrNameLst>
                                      </p:cBhvr>
                                      <p:rCtr x="3698" y="-12315"/>
                                    </p:animMotion>
                                  </p:childTnLst>
                                </p:cTn>
                              </p:par>
                              <p:par>
                                <p:cTn id="9" presetID="0" presetClass="path" presetSubtype="0" accel="50000" decel="50000" fill="hold" grpId="0" nodeType="withEffect">
                                  <p:stCondLst>
                                    <p:cond delay="100"/>
                                  </p:stCondLst>
                                  <p:childTnLst>
                                    <p:animMotion origin="layout" path="M 0.00104 -0.00532 L 0.00104 -0.00509 C 0.00508 -0.00902 0.00937 -0.01273 0.01341 -0.01643 C 0.01458 -0.01759 0.01562 -0.01875 0.01653 -0.02013 C 0.01875 -0.02384 0.02278 -0.03125 0.02278 -0.03101 C 0.02344 -0.03495 0.02435 -0.03865 0.02487 -0.04236 C 0.02617 -0.05185 0.02552 -0.04745 0.02695 -0.05532 C 0.02734 -0.05972 0.02799 -0.06412 0.02799 -0.06828 C 0.02799 -0.10254 0.03151 -0.09537 0.02591 -0.10532 " pathEditMode="relative" rAng="0" ptsTypes="AAAAAAAAA">
                                      <p:cBhvr>
                                        <p:cTn id="10" dur="2000" fill="hold"/>
                                        <p:tgtEl>
                                          <p:spTgt spid="20"/>
                                        </p:tgtEl>
                                        <p:attrNameLst>
                                          <p:attrName>ppt_x</p:attrName>
                                          <p:attrName>ppt_y</p:attrName>
                                        </p:attrNameLst>
                                      </p:cBhvr>
                                      <p:rCtr x="1393" y="-5000"/>
                                    </p:animMotion>
                                  </p:childTnLst>
                                </p:cTn>
                              </p:par>
                              <p:par>
                                <p:cTn id="11" presetID="42" presetClass="path" presetSubtype="0" accel="50000" decel="50000" fill="hold" grpId="1" nodeType="withEffect">
                                  <p:stCondLst>
                                    <p:cond delay="900"/>
                                  </p:stCondLst>
                                  <p:childTnLst>
                                    <p:animMotion origin="layout" path="M -0.07669 -0.00069 L 0.08789 -0.15555 " pathEditMode="relative" rAng="0" ptsTypes="AA">
                                      <p:cBhvr>
                                        <p:cTn id="12" dur="1700" fill="hold"/>
                                        <p:tgtEl>
                                          <p:spTgt spid="19"/>
                                        </p:tgtEl>
                                        <p:attrNameLst>
                                          <p:attrName>ppt_x</p:attrName>
                                          <p:attrName>ppt_y</p:attrName>
                                        </p:attrNameLst>
                                      </p:cBhvr>
                                      <p:rCtr x="8229" y="-7755"/>
                                    </p:animMotion>
                                  </p:childTnLst>
                                </p:cTn>
                              </p:par>
                            </p:childTnLst>
                          </p:cTn>
                        </p:par>
                        <p:par>
                          <p:cTn id="13" fill="hold">
                            <p:stCondLst>
                              <p:cond delay="2600"/>
                            </p:stCondLst>
                            <p:childTnLst>
                              <p:par>
                                <p:cTn id="14" presetID="1"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9" grpId="1" animBg="1"/>
      <p:bldP spid="20"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0">
            <a:extLst>
              <a:ext uri="{FF2B5EF4-FFF2-40B4-BE49-F238E27FC236}">
                <a16:creationId xmlns:a16="http://schemas.microsoft.com/office/drawing/2014/main" id="{A7DC8BA3-6F14-4E73-BCD1-2F793537A675}"/>
              </a:ext>
            </a:extLst>
          </p:cNvPr>
          <p:cNvSpPr>
            <a:spLocks noGrp="1"/>
          </p:cNvSpPr>
          <p:nvPr>
            <p:ph sz="half" idx="4294967295"/>
          </p:nvPr>
        </p:nvSpPr>
        <p:spPr>
          <a:xfrm>
            <a:off x="332426" y="1447800"/>
            <a:ext cx="4165600" cy="3810000"/>
          </a:xfrm>
          <a:prstGeom prst="rect">
            <a:avLst/>
          </a:prstGeom>
        </p:spPr>
        <p:txBody>
          <a:bodyPr/>
          <a:lstStyle/>
          <a:p>
            <a:r>
              <a:rPr lang="en-US" sz="2400" dirty="0">
                <a:solidFill>
                  <a:schemeClr val="tx1"/>
                </a:solidFill>
                <a:latin typeface="Acumin Pro" panose="020B0504020202020204" pitchFamily="34" charset="0"/>
              </a:rPr>
              <a:t>When trouble happens most. </a:t>
            </a:r>
            <a:endParaRPr lang="en-US" dirty="0">
              <a:solidFill>
                <a:schemeClr val="tx1"/>
              </a:solidFill>
              <a:latin typeface="Acumin Pro" panose="020B0504020202020204" pitchFamily="34" charset="0"/>
            </a:endParaRPr>
          </a:p>
          <a:p>
            <a:pPr lvl="1"/>
            <a:r>
              <a:rPr lang="en-US" dirty="0">
                <a:solidFill>
                  <a:schemeClr val="tx1"/>
                </a:solidFill>
                <a:latin typeface="Acumin Pro" panose="020B0504020202020204" pitchFamily="34" charset="0"/>
              </a:rPr>
              <a:t>Over &amp; Back </a:t>
            </a:r>
          </a:p>
          <a:p>
            <a:pPr lvl="1"/>
            <a:r>
              <a:rPr lang="en-US" dirty="0">
                <a:solidFill>
                  <a:schemeClr val="tx1"/>
                </a:solidFill>
                <a:latin typeface="Acumin Pro" panose="020B0504020202020204" pitchFamily="34" charset="0"/>
              </a:rPr>
              <a:t>Restart after a faceoff violations</a:t>
            </a:r>
          </a:p>
        </p:txBody>
      </p:sp>
      <p:grpSp>
        <p:nvGrpSpPr>
          <p:cNvPr id="25" name="Group 24">
            <a:extLst>
              <a:ext uri="{FF2B5EF4-FFF2-40B4-BE49-F238E27FC236}">
                <a16:creationId xmlns:a16="http://schemas.microsoft.com/office/drawing/2014/main" id="{98FEF91C-62FA-4BBE-A26D-644E9A229ABE}"/>
              </a:ext>
            </a:extLst>
          </p:cNvPr>
          <p:cNvGrpSpPr/>
          <p:nvPr/>
        </p:nvGrpSpPr>
        <p:grpSpPr>
          <a:xfrm flipH="1">
            <a:off x="6057904" y="1447800"/>
            <a:ext cx="4482219" cy="4157155"/>
            <a:chOff x="76200" y="624396"/>
            <a:chExt cx="4482219" cy="4157154"/>
          </a:xfrm>
        </p:grpSpPr>
        <p:sp>
          <p:nvSpPr>
            <p:cNvPr id="44" name="Rectangle 43">
              <a:extLst>
                <a:ext uri="{FF2B5EF4-FFF2-40B4-BE49-F238E27FC236}">
                  <a16:creationId xmlns:a16="http://schemas.microsoft.com/office/drawing/2014/main" id="{020CAF2E-9C4B-4672-93D5-812324DA0D0F}"/>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5" name="Rectangle 44">
              <a:extLst>
                <a:ext uri="{FF2B5EF4-FFF2-40B4-BE49-F238E27FC236}">
                  <a16:creationId xmlns:a16="http://schemas.microsoft.com/office/drawing/2014/main" id="{30AD3C43-BCBE-433C-AF9A-1E701B6CFBF4}"/>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6" name="Rectangle 45">
              <a:extLst>
                <a:ext uri="{FF2B5EF4-FFF2-40B4-BE49-F238E27FC236}">
                  <a16:creationId xmlns:a16="http://schemas.microsoft.com/office/drawing/2014/main" id="{B8A3A069-0E1F-4F0C-B501-E3FE2FA2260C}"/>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7" name="Shape 42">
              <a:extLst>
                <a:ext uri="{FF2B5EF4-FFF2-40B4-BE49-F238E27FC236}">
                  <a16:creationId xmlns:a16="http://schemas.microsoft.com/office/drawing/2014/main" id="{46ACF187-6AC8-4EA3-9D5B-AB880A49CE54}"/>
                </a:ext>
              </a:extLst>
            </p:cNvPr>
            <p:cNvSpPr/>
            <p:nvPr/>
          </p:nvSpPr>
          <p:spPr>
            <a:xfrm>
              <a:off x="76200" y="624396"/>
              <a:ext cx="64172" cy="119937"/>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48" name="Shape 41">
              <a:extLst>
                <a:ext uri="{FF2B5EF4-FFF2-40B4-BE49-F238E27FC236}">
                  <a16:creationId xmlns:a16="http://schemas.microsoft.com/office/drawing/2014/main" id="{B31C79C7-B7C0-4E35-9AF5-4835D4595F33}"/>
                </a:ext>
              </a:extLst>
            </p:cNvPr>
            <p:cNvSpPr/>
            <p:nvPr/>
          </p:nvSpPr>
          <p:spPr>
            <a:xfrm>
              <a:off x="77182" y="4240361"/>
              <a:ext cx="64172" cy="113896"/>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49" name="Rectangle 48">
              <a:extLst>
                <a:ext uri="{FF2B5EF4-FFF2-40B4-BE49-F238E27FC236}">
                  <a16:creationId xmlns:a16="http://schemas.microsoft.com/office/drawing/2014/main" id="{5B29DBE8-4BA8-44B4-9B96-9DCFFD3FCBAA}"/>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50" name="Shape 13">
              <a:extLst>
                <a:ext uri="{FF2B5EF4-FFF2-40B4-BE49-F238E27FC236}">
                  <a16:creationId xmlns:a16="http://schemas.microsoft.com/office/drawing/2014/main" id="{78FF3C74-79F5-48A8-B4DC-32632B63DA7E}"/>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solidFill>
                <a:schemeClr val="tx1"/>
              </a:solidFill>
              <a:miter lim="400000"/>
            </a:ln>
          </p:spPr>
          <p:txBody>
            <a:bodyPr lIns="50800" tIns="50800" rIns="50800" bIns="50800" anchor="ctr"/>
            <a:lstStyle/>
            <a:p>
              <a:pPr defTabSz="685783">
                <a:defRPr sz="2600">
                  <a:solidFill>
                    <a:srgbClr val="FFFFFF"/>
                  </a:solidFill>
                </a:defRPr>
              </a:pPr>
              <a:endParaRPr sz="1951" kern="0">
                <a:solidFill>
                  <a:srgbClr val="FFFFFF"/>
                </a:solidFill>
                <a:latin typeface="Calibri"/>
              </a:endParaRPr>
            </a:p>
          </p:txBody>
        </p:sp>
        <p:sp>
          <p:nvSpPr>
            <p:cNvPr id="51" name="Shape 35">
              <a:extLst>
                <a:ext uri="{FF2B5EF4-FFF2-40B4-BE49-F238E27FC236}">
                  <a16:creationId xmlns:a16="http://schemas.microsoft.com/office/drawing/2014/main" id="{6697B632-535C-4D9D-837B-517653F02F12}"/>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defTabSz="685783">
                <a:defRPr sz="2400">
                  <a:solidFill>
                    <a:srgbClr val="FFFFFF"/>
                  </a:solidFill>
                </a:defRPr>
              </a:pPr>
              <a:endParaRPr sz="3200" kern="0">
                <a:solidFill>
                  <a:srgbClr val="FFFFFF"/>
                </a:solidFill>
                <a:latin typeface="Calibri"/>
              </a:endParaRPr>
            </a:p>
          </p:txBody>
        </p:sp>
        <p:sp>
          <p:nvSpPr>
            <p:cNvPr id="52" name="Shape 36">
              <a:extLst>
                <a:ext uri="{FF2B5EF4-FFF2-40B4-BE49-F238E27FC236}">
                  <a16:creationId xmlns:a16="http://schemas.microsoft.com/office/drawing/2014/main" id="{5F048112-9B1C-4504-8F6A-B3E8B1D30BE8}"/>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defTabSz="685783">
                <a:defRPr sz="2400"/>
              </a:pPr>
              <a:endParaRPr sz="3200" kern="0">
                <a:solidFill>
                  <a:prstClr val="black"/>
                </a:solidFill>
                <a:latin typeface="Calibri"/>
              </a:endParaRPr>
            </a:p>
          </p:txBody>
        </p:sp>
        <p:cxnSp>
          <p:nvCxnSpPr>
            <p:cNvPr id="53" name="Straight Connector 52">
              <a:extLst>
                <a:ext uri="{FF2B5EF4-FFF2-40B4-BE49-F238E27FC236}">
                  <a16:creationId xmlns:a16="http://schemas.microsoft.com/office/drawing/2014/main" id="{4CBD23A3-617A-4F48-AC73-3C6E3388A6FA}"/>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45CA916E-4348-4C06-8834-0F43E3974383}"/>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cxnSp>
          <p:nvCxnSpPr>
            <p:cNvPr id="55" name="Straight Connector 54">
              <a:extLst>
                <a:ext uri="{FF2B5EF4-FFF2-40B4-BE49-F238E27FC236}">
                  <a16:creationId xmlns:a16="http://schemas.microsoft.com/office/drawing/2014/main" id="{EA825044-EF62-429C-834C-ADD9200BF689}"/>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9B5E12B-957B-4170-91B1-04553E849FC3}"/>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31EDE24-57FF-46C3-88DB-16988FFF1B4C}"/>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Shape 39">
              <a:extLst>
                <a:ext uri="{FF2B5EF4-FFF2-40B4-BE49-F238E27FC236}">
                  <a16:creationId xmlns:a16="http://schemas.microsoft.com/office/drawing/2014/main" id="{E6E73828-BD8A-4EBF-910B-A1B7A8DF05E3}"/>
                </a:ext>
              </a:extLst>
            </p:cNvPr>
            <p:cNvSpPr/>
            <p:nvPr/>
          </p:nvSpPr>
          <p:spPr>
            <a:xfrm>
              <a:off x="4487571" y="624396"/>
              <a:ext cx="70848" cy="125745"/>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59" name="Rectangle 58">
              <a:extLst>
                <a:ext uri="{FF2B5EF4-FFF2-40B4-BE49-F238E27FC236}">
                  <a16:creationId xmlns:a16="http://schemas.microsoft.com/office/drawing/2014/main" id="{C4EA860B-AD51-4F2F-B47A-347F38085338}"/>
                </a:ext>
              </a:extLst>
            </p:cNvPr>
            <p:cNvSpPr/>
            <p:nvPr/>
          </p:nvSpPr>
          <p:spPr>
            <a:xfrm>
              <a:off x="4516358" y="2451713"/>
              <a:ext cx="39979" cy="99837"/>
            </a:xfrm>
            <a:prstGeom prst="rect">
              <a:avLst/>
            </a:prstGeom>
            <a:solidFill>
              <a:srgbClr val="C0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grpSp>
      <p:sp>
        <p:nvSpPr>
          <p:cNvPr id="60" name="Oval 59">
            <a:extLst>
              <a:ext uri="{FF2B5EF4-FFF2-40B4-BE49-F238E27FC236}">
                <a16:creationId xmlns:a16="http://schemas.microsoft.com/office/drawing/2014/main" id="{6EAC608A-3EA7-487C-9BB2-095F43920B71}"/>
              </a:ext>
            </a:extLst>
          </p:cNvPr>
          <p:cNvSpPr/>
          <p:nvPr/>
        </p:nvSpPr>
        <p:spPr>
          <a:xfrm>
            <a:off x="6217023" y="3189627"/>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en-US" sz="1200" b="1" dirty="0">
                <a:solidFill>
                  <a:prstClr val="white"/>
                </a:solidFill>
                <a:latin typeface="Calibri"/>
              </a:rPr>
              <a:t>O</a:t>
            </a:r>
          </a:p>
        </p:txBody>
      </p:sp>
      <p:sp>
        <p:nvSpPr>
          <p:cNvPr id="61" name="Oval 60">
            <a:extLst>
              <a:ext uri="{FF2B5EF4-FFF2-40B4-BE49-F238E27FC236}">
                <a16:creationId xmlns:a16="http://schemas.microsoft.com/office/drawing/2014/main" id="{9EEC3E1C-03F2-4AA6-A027-B1366DEFBADA}"/>
              </a:ext>
            </a:extLst>
          </p:cNvPr>
          <p:cNvSpPr/>
          <p:nvPr/>
        </p:nvSpPr>
        <p:spPr>
          <a:xfrm>
            <a:off x="7067123" y="3215640"/>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D</a:t>
            </a:r>
          </a:p>
        </p:txBody>
      </p:sp>
      <p:sp>
        <p:nvSpPr>
          <p:cNvPr id="62" name="Heptagon 61">
            <a:extLst>
              <a:ext uri="{FF2B5EF4-FFF2-40B4-BE49-F238E27FC236}">
                <a16:creationId xmlns:a16="http://schemas.microsoft.com/office/drawing/2014/main" id="{46F397E5-4F05-41A0-923C-2A9C9F2A40DC}"/>
              </a:ext>
            </a:extLst>
          </p:cNvPr>
          <p:cNvSpPr/>
          <p:nvPr/>
        </p:nvSpPr>
        <p:spPr>
          <a:xfrm>
            <a:off x="9177948" y="2620057"/>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L</a:t>
            </a:r>
          </a:p>
        </p:txBody>
      </p:sp>
      <p:sp>
        <p:nvSpPr>
          <p:cNvPr id="63" name="Heptagon 62">
            <a:extLst>
              <a:ext uri="{FF2B5EF4-FFF2-40B4-BE49-F238E27FC236}">
                <a16:creationId xmlns:a16="http://schemas.microsoft.com/office/drawing/2014/main" id="{75823125-0882-4FAC-9225-A43060488E82}"/>
              </a:ext>
            </a:extLst>
          </p:cNvPr>
          <p:cNvSpPr/>
          <p:nvPr/>
        </p:nvSpPr>
        <p:spPr>
          <a:xfrm>
            <a:off x="6206532" y="3969823"/>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T</a:t>
            </a:r>
          </a:p>
        </p:txBody>
      </p:sp>
      <p:sp>
        <p:nvSpPr>
          <p:cNvPr id="27" name="Oval 26">
            <a:extLst>
              <a:ext uri="{FF2B5EF4-FFF2-40B4-BE49-F238E27FC236}">
                <a16:creationId xmlns:a16="http://schemas.microsoft.com/office/drawing/2014/main" id="{ABB73F51-02EF-4E14-8300-878EE69670A4}"/>
              </a:ext>
            </a:extLst>
          </p:cNvPr>
          <p:cNvSpPr/>
          <p:nvPr/>
        </p:nvSpPr>
        <p:spPr>
          <a:xfrm>
            <a:off x="9084858" y="3215640"/>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G</a:t>
            </a:r>
          </a:p>
        </p:txBody>
      </p:sp>
      <p:grpSp>
        <p:nvGrpSpPr>
          <p:cNvPr id="2" name="Group 1">
            <a:extLst>
              <a:ext uri="{FF2B5EF4-FFF2-40B4-BE49-F238E27FC236}">
                <a16:creationId xmlns:a16="http://schemas.microsoft.com/office/drawing/2014/main" id="{8136F1C3-B685-2080-74D0-5B839269E7DE}"/>
              </a:ext>
            </a:extLst>
          </p:cNvPr>
          <p:cNvGrpSpPr/>
          <p:nvPr/>
        </p:nvGrpSpPr>
        <p:grpSpPr>
          <a:xfrm>
            <a:off x="10373140" y="239023"/>
            <a:ext cx="1390372" cy="1107996"/>
            <a:chOff x="657640" y="3429000"/>
            <a:chExt cx="1390372" cy="1107996"/>
          </a:xfrm>
        </p:grpSpPr>
        <p:sp>
          <p:nvSpPr>
            <p:cNvPr id="3" name="Oval 2">
              <a:extLst>
                <a:ext uri="{FF2B5EF4-FFF2-40B4-BE49-F238E27FC236}">
                  <a16:creationId xmlns:a16="http://schemas.microsoft.com/office/drawing/2014/main" id="{9A6412A1-5680-4D2E-03D9-3A849DE9B3CE}"/>
                </a:ext>
              </a:extLst>
            </p:cNvPr>
            <p:cNvSpPr/>
            <p:nvPr/>
          </p:nvSpPr>
          <p:spPr>
            <a:xfrm>
              <a:off x="1811406" y="4261895"/>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4" name="Oval 3">
              <a:extLst>
                <a:ext uri="{FF2B5EF4-FFF2-40B4-BE49-F238E27FC236}">
                  <a16:creationId xmlns:a16="http://schemas.microsoft.com/office/drawing/2014/main" id="{F5157293-54AE-1378-4DFF-8D75AB7E7710}"/>
                </a:ext>
              </a:extLst>
            </p:cNvPr>
            <p:cNvSpPr/>
            <p:nvPr/>
          </p:nvSpPr>
          <p:spPr>
            <a:xfrm>
              <a:off x="1819412" y="3927487"/>
              <a:ext cx="228600" cy="2133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5" name="TextBox 4">
              <a:extLst>
                <a:ext uri="{FF2B5EF4-FFF2-40B4-BE49-F238E27FC236}">
                  <a16:creationId xmlns:a16="http://schemas.microsoft.com/office/drawing/2014/main" id="{D053D3DB-A84B-EF07-F22B-F14C263EF9B2}"/>
                </a:ext>
              </a:extLst>
            </p:cNvPr>
            <p:cNvSpPr txBox="1"/>
            <p:nvPr/>
          </p:nvSpPr>
          <p:spPr>
            <a:xfrm>
              <a:off x="657640" y="3429000"/>
              <a:ext cx="1255581" cy="1107996"/>
            </a:xfrm>
            <a:prstGeom prst="rect">
              <a:avLst/>
            </a:prstGeom>
            <a:noFill/>
          </p:spPr>
          <p:txBody>
            <a:bodyPr wrap="square" rtlCol="0">
              <a:spAutoFit/>
            </a:bodyPr>
            <a:lstStyle/>
            <a:p>
              <a:pPr>
                <a:spcAft>
                  <a:spcPts val="600"/>
                </a:spcAft>
              </a:pPr>
              <a:r>
                <a:rPr lang="en-US" sz="2400" b="0" i="0" spc="100" baseline="0" dirty="0">
                  <a:latin typeface="Obvia" panose="02000503040000020004" pitchFamily="50" charset="0"/>
                </a:rPr>
                <a:t>KEY</a:t>
              </a:r>
            </a:p>
            <a:p>
              <a:pPr>
                <a:spcAft>
                  <a:spcPts val="600"/>
                </a:spcAft>
              </a:pPr>
              <a:r>
                <a:rPr lang="en-US" sz="1600" b="0" i="0" spc="100" baseline="0" dirty="0">
                  <a:latin typeface="Acumin Pro" panose="020B0504020202020204" pitchFamily="34" charset="0"/>
                </a:rPr>
                <a:t>OFFENSE</a:t>
              </a:r>
            </a:p>
            <a:p>
              <a:pPr>
                <a:spcAft>
                  <a:spcPts val="600"/>
                </a:spcAft>
              </a:pPr>
              <a:r>
                <a:rPr lang="en-US" sz="1600" spc="100" dirty="0">
                  <a:latin typeface="Acumin Pro" panose="020B0504020202020204" pitchFamily="34" charset="0"/>
                </a:rPr>
                <a:t>DEFENSE</a:t>
              </a:r>
              <a:endParaRPr lang="en-US" sz="1600" b="0" i="0" spc="100" baseline="0" dirty="0">
                <a:latin typeface="Acumin Pro" panose="020B0504020202020204" pitchFamily="34" charset="0"/>
              </a:endParaRPr>
            </a:p>
          </p:txBody>
        </p:sp>
      </p:grpSp>
      <p:grpSp>
        <p:nvGrpSpPr>
          <p:cNvPr id="6" name="Group 5">
            <a:extLst>
              <a:ext uri="{FF2B5EF4-FFF2-40B4-BE49-F238E27FC236}">
                <a16:creationId xmlns:a16="http://schemas.microsoft.com/office/drawing/2014/main" id="{E2FD0052-D973-BE3E-42AC-3B84E069520E}"/>
              </a:ext>
            </a:extLst>
          </p:cNvPr>
          <p:cNvGrpSpPr/>
          <p:nvPr/>
        </p:nvGrpSpPr>
        <p:grpSpPr>
          <a:xfrm>
            <a:off x="212481" y="235927"/>
            <a:ext cx="9972919" cy="1141047"/>
            <a:chOff x="212481" y="235927"/>
            <a:chExt cx="8049359" cy="1141047"/>
          </a:xfrm>
        </p:grpSpPr>
        <p:sp>
          <p:nvSpPr>
            <p:cNvPr id="7" name="TextBox 6">
              <a:extLst>
                <a:ext uri="{FF2B5EF4-FFF2-40B4-BE49-F238E27FC236}">
                  <a16:creationId xmlns:a16="http://schemas.microsoft.com/office/drawing/2014/main" id="{BEA4E2A1-E383-83A3-BB6D-0BF440FAC4DE}"/>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RESTARTS FROM MIDLINE</a:t>
              </a:r>
            </a:p>
          </p:txBody>
        </p:sp>
        <p:sp>
          <p:nvSpPr>
            <p:cNvPr id="8" name="TextBox 7">
              <a:extLst>
                <a:ext uri="{FF2B5EF4-FFF2-40B4-BE49-F238E27FC236}">
                  <a16:creationId xmlns:a16="http://schemas.microsoft.com/office/drawing/2014/main" id="{C7871867-09AA-5644-1393-010706157EFB}"/>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ANIMATED 2-PERSON MECHANICS</a:t>
              </a:r>
            </a:p>
          </p:txBody>
        </p:sp>
      </p:grpSp>
    </p:spTree>
    <p:extLst>
      <p:ext uri="{BB962C8B-B14F-4D97-AF65-F5344CB8AC3E}">
        <p14:creationId xmlns:p14="http://schemas.microsoft.com/office/powerpoint/2010/main" val="3953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0">
            <a:extLst>
              <a:ext uri="{FF2B5EF4-FFF2-40B4-BE49-F238E27FC236}">
                <a16:creationId xmlns:a16="http://schemas.microsoft.com/office/drawing/2014/main" id="{A7DC8BA3-6F14-4E73-BCD1-2F793537A675}"/>
              </a:ext>
            </a:extLst>
          </p:cNvPr>
          <p:cNvSpPr>
            <a:spLocks noGrp="1"/>
          </p:cNvSpPr>
          <p:nvPr>
            <p:ph sz="half" idx="4294967295"/>
          </p:nvPr>
        </p:nvSpPr>
        <p:spPr>
          <a:xfrm>
            <a:off x="0" y="1447800"/>
            <a:ext cx="4165600" cy="3810000"/>
          </a:xfrm>
          <a:prstGeom prst="rect">
            <a:avLst/>
          </a:prstGeom>
        </p:spPr>
        <p:txBody>
          <a:bodyPr/>
          <a:lstStyle/>
          <a:p>
            <a:r>
              <a:rPr lang="en-US" sz="2400" dirty="0">
                <a:latin typeface="Acumin Pro" panose="020B0504020202020204" pitchFamily="34" charset="0"/>
              </a:rPr>
              <a:t>When does this happen?</a:t>
            </a:r>
          </a:p>
          <a:p>
            <a:pPr lvl="1"/>
            <a:r>
              <a:rPr lang="en-US" dirty="0">
                <a:solidFill>
                  <a:schemeClr val="tx1"/>
                </a:solidFill>
                <a:latin typeface="Acumin Pro" panose="020B0504020202020204" pitchFamily="34" charset="0"/>
              </a:rPr>
              <a:t>Faceoff violations</a:t>
            </a:r>
          </a:p>
          <a:p>
            <a:pPr lvl="1"/>
            <a:r>
              <a:rPr lang="en-US" dirty="0">
                <a:latin typeface="Acumin Pro" panose="020B0504020202020204" pitchFamily="34" charset="0"/>
              </a:rPr>
              <a:t>Shutoff in a man-down situation</a:t>
            </a:r>
          </a:p>
          <a:p>
            <a:pPr lvl="1"/>
            <a:r>
              <a:rPr lang="en-US" dirty="0">
                <a:latin typeface="Acumin Pro" panose="020B0504020202020204" pitchFamily="34" charset="0"/>
              </a:rPr>
              <a:t>Take-away defender</a:t>
            </a:r>
            <a:endParaRPr lang="en-US" dirty="0">
              <a:solidFill>
                <a:schemeClr val="tx1"/>
              </a:solidFill>
              <a:latin typeface="Acumin Pro" panose="020B0504020202020204" pitchFamily="34" charset="0"/>
            </a:endParaRPr>
          </a:p>
        </p:txBody>
      </p:sp>
      <p:grpSp>
        <p:nvGrpSpPr>
          <p:cNvPr id="25" name="Group 24">
            <a:extLst>
              <a:ext uri="{FF2B5EF4-FFF2-40B4-BE49-F238E27FC236}">
                <a16:creationId xmlns:a16="http://schemas.microsoft.com/office/drawing/2014/main" id="{98FEF91C-62FA-4BBE-A26D-644E9A229ABE}"/>
              </a:ext>
            </a:extLst>
          </p:cNvPr>
          <p:cNvGrpSpPr/>
          <p:nvPr/>
        </p:nvGrpSpPr>
        <p:grpSpPr>
          <a:xfrm flipH="1">
            <a:off x="6057904" y="1447800"/>
            <a:ext cx="4482219" cy="4157155"/>
            <a:chOff x="76200" y="624396"/>
            <a:chExt cx="4482219" cy="4157154"/>
          </a:xfrm>
        </p:grpSpPr>
        <p:sp>
          <p:nvSpPr>
            <p:cNvPr id="44" name="Rectangle 43">
              <a:extLst>
                <a:ext uri="{FF2B5EF4-FFF2-40B4-BE49-F238E27FC236}">
                  <a16:creationId xmlns:a16="http://schemas.microsoft.com/office/drawing/2014/main" id="{020CAF2E-9C4B-4672-93D5-812324DA0D0F}"/>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5" name="Rectangle 44">
              <a:extLst>
                <a:ext uri="{FF2B5EF4-FFF2-40B4-BE49-F238E27FC236}">
                  <a16:creationId xmlns:a16="http://schemas.microsoft.com/office/drawing/2014/main" id="{30AD3C43-BCBE-433C-AF9A-1E701B6CFBF4}"/>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6" name="Rectangle 45">
              <a:extLst>
                <a:ext uri="{FF2B5EF4-FFF2-40B4-BE49-F238E27FC236}">
                  <a16:creationId xmlns:a16="http://schemas.microsoft.com/office/drawing/2014/main" id="{B8A3A069-0E1F-4F0C-B501-E3FE2FA2260C}"/>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47" name="Shape 42">
              <a:extLst>
                <a:ext uri="{FF2B5EF4-FFF2-40B4-BE49-F238E27FC236}">
                  <a16:creationId xmlns:a16="http://schemas.microsoft.com/office/drawing/2014/main" id="{46ACF187-6AC8-4EA3-9D5B-AB880A49CE54}"/>
                </a:ext>
              </a:extLst>
            </p:cNvPr>
            <p:cNvSpPr/>
            <p:nvPr/>
          </p:nvSpPr>
          <p:spPr>
            <a:xfrm>
              <a:off x="76200" y="624396"/>
              <a:ext cx="64172" cy="119937"/>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48" name="Shape 41">
              <a:extLst>
                <a:ext uri="{FF2B5EF4-FFF2-40B4-BE49-F238E27FC236}">
                  <a16:creationId xmlns:a16="http://schemas.microsoft.com/office/drawing/2014/main" id="{B31C79C7-B7C0-4E35-9AF5-4835D4595F33}"/>
                </a:ext>
              </a:extLst>
            </p:cNvPr>
            <p:cNvSpPr/>
            <p:nvPr/>
          </p:nvSpPr>
          <p:spPr>
            <a:xfrm>
              <a:off x="77182" y="4240361"/>
              <a:ext cx="64172" cy="113896"/>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49" name="Rectangle 48">
              <a:extLst>
                <a:ext uri="{FF2B5EF4-FFF2-40B4-BE49-F238E27FC236}">
                  <a16:creationId xmlns:a16="http://schemas.microsoft.com/office/drawing/2014/main" id="{5B29DBE8-4BA8-44B4-9B96-9DCFFD3FCBAA}"/>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50" name="Shape 13">
              <a:extLst>
                <a:ext uri="{FF2B5EF4-FFF2-40B4-BE49-F238E27FC236}">
                  <a16:creationId xmlns:a16="http://schemas.microsoft.com/office/drawing/2014/main" id="{78FF3C74-79F5-48A8-B4DC-32632B63DA7E}"/>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solidFill>
                <a:schemeClr val="tx1"/>
              </a:solidFill>
              <a:miter lim="400000"/>
            </a:ln>
          </p:spPr>
          <p:txBody>
            <a:bodyPr lIns="50800" tIns="50800" rIns="50800" bIns="50800" anchor="ctr"/>
            <a:lstStyle/>
            <a:p>
              <a:pPr defTabSz="685783">
                <a:defRPr sz="2600">
                  <a:solidFill>
                    <a:srgbClr val="FFFFFF"/>
                  </a:solidFill>
                </a:defRPr>
              </a:pPr>
              <a:endParaRPr sz="1951" kern="0">
                <a:solidFill>
                  <a:srgbClr val="FFFFFF"/>
                </a:solidFill>
                <a:latin typeface="Calibri"/>
              </a:endParaRPr>
            </a:p>
          </p:txBody>
        </p:sp>
        <p:sp>
          <p:nvSpPr>
            <p:cNvPr id="51" name="Shape 35">
              <a:extLst>
                <a:ext uri="{FF2B5EF4-FFF2-40B4-BE49-F238E27FC236}">
                  <a16:creationId xmlns:a16="http://schemas.microsoft.com/office/drawing/2014/main" id="{6697B632-535C-4D9D-837B-517653F02F12}"/>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defTabSz="685783">
                <a:defRPr sz="2400">
                  <a:solidFill>
                    <a:srgbClr val="FFFFFF"/>
                  </a:solidFill>
                </a:defRPr>
              </a:pPr>
              <a:endParaRPr sz="3200" kern="0">
                <a:solidFill>
                  <a:srgbClr val="FFFFFF"/>
                </a:solidFill>
                <a:latin typeface="Calibri"/>
              </a:endParaRPr>
            </a:p>
          </p:txBody>
        </p:sp>
        <p:sp>
          <p:nvSpPr>
            <p:cNvPr id="52" name="Shape 36">
              <a:extLst>
                <a:ext uri="{FF2B5EF4-FFF2-40B4-BE49-F238E27FC236}">
                  <a16:creationId xmlns:a16="http://schemas.microsoft.com/office/drawing/2014/main" id="{5F048112-9B1C-4504-8F6A-B3E8B1D30BE8}"/>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defTabSz="685783">
                <a:defRPr sz="2400"/>
              </a:pPr>
              <a:endParaRPr sz="3200" kern="0">
                <a:solidFill>
                  <a:prstClr val="black"/>
                </a:solidFill>
                <a:latin typeface="Calibri"/>
              </a:endParaRPr>
            </a:p>
          </p:txBody>
        </p:sp>
        <p:cxnSp>
          <p:nvCxnSpPr>
            <p:cNvPr id="53" name="Straight Connector 52">
              <a:extLst>
                <a:ext uri="{FF2B5EF4-FFF2-40B4-BE49-F238E27FC236}">
                  <a16:creationId xmlns:a16="http://schemas.microsoft.com/office/drawing/2014/main" id="{4CBD23A3-617A-4F48-AC73-3C6E3388A6FA}"/>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45CA916E-4348-4C06-8834-0F43E3974383}"/>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cxnSp>
          <p:nvCxnSpPr>
            <p:cNvPr id="55" name="Straight Connector 54">
              <a:extLst>
                <a:ext uri="{FF2B5EF4-FFF2-40B4-BE49-F238E27FC236}">
                  <a16:creationId xmlns:a16="http://schemas.microsoft.com/office/drawing/2014/main" id="{EA825044-EF62-429C-834C-ADD9200BF689}"/>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9B5E12B-957B-4170-91B1-04553E849FC3}"/>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31EDE24-57FF-46C3-88DB-16988FFF1B4C}"/>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Shape 39">
              <a:extLst>
                <a:ext uri="{FF2B5EF4-FFF2-40B4-BE49-F238E27FC236}">
                  <a16:creationId xmlns:a16="http://schemas.microsoft.com/office/drawing/2014/main" id="{E6E73828-BD8A-4EBF-910B-A1B7A8DF05E3}"/>
                </a:ext>
              </a:extLst>
            </p:cNvPr>
            <p:cNvSpPr/>
            <p:nvPr/>
          </p:nvSpPr>
          <p:spPr>
            <a:xfrm>
              <a:off x="4487571" y="624396"/>
              <a:ext cx="70848" cy="125745"/>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59" name="Rectangle 58">
              <a:extLst>
                <a:ext uri="{FF2B5EF4-FFF2-40B4-BE49-F238E27FC236}">
                  <a16:creationId xmlns:a16="http://schemas.microsoft.com/office/drawing/2014/main" id="{C4EA860B-AD51-4F2F-B47A-347F38085338}"/>
                </a:ext>
              </a:extLst>
            </p:cNvPr>
            <p:cNvSpPr/>
            <p:nvPr/>
          </p:nvSpPr>
          <p:spPr>
            <a:xfrm>
              <a:off x="4516358" y="2451713"/>
              <a:ext cx="39979" cy="99837"/>
            </a:xfrm>
            <a:prstGeom prst="rect">
              <a:avLst/>
            </a:prstGeom>
            <a:solidFill>
              <a:srgbClr val="C0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grpSp>
      <p:sp>
        <p:nvSpPr>
          <p:cNvPr id="60" name="Oval 59">
            <a:extLst>
              <a:ext uri="{FF2B5EF4-FFF2-40B4-BE49-F238E27FC236}">
                <a16:creationId xmlns:a16="http://schemas.microsoft.com/office/drawing/2014/main" id="{6EAC608A-3EA7-487C-9BB2-095F43920B71}"/>
              </a:ext>
            </a:extLst>
          </p:cNvPr>
          <p:cNvSpPr/>
          <p:nvPr/>
        </p:nvSpPr>
        <p:spPr>
          <a:xfrm>
            <a:off x="6217023" y="3189627"/>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a:solidFill>
                <a:prstClr val="white"/>
              </a:solidFill>
              <a:latin typeface="Calibri"/>
            </a:endParaRPr>
          </a:p>
        </p:txBody>
      </p:sp>
      <p:sp>
        <p:nvSpPr>
          <p:cNvPr id="61" name="Oval 60">
            <a:extLst>
              <a:ext uri="{FF2B5EF4-FFF2-40B4-BE49-F238E27FC236}">
                <a16:creationId xmlns:a16="http://schemas.microsoft.com/office/drawing/2014/main" id="{9EEC3E1C-03F2-4AA6-A027-B1366DEFBADA}"/>
              </a:ext>
            </a:extLst>
          </p:cNvPr>
          <p:cNvSpPr/>
          <p:nvPr/>
        </p:nvSpPr>
        <p:spPr>
          <a:xfrm>
            <a:off x="6489343" y="3189627"/>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a:solidFill>
                <a:prstClr val="white"/>
              </a:solidFill>
              <a:latin typeface="Calibri"/>
            </a:endParaRPr>
          </a:p>
        </p:txBody>
      </p:sp>
      <p:sp>
        <p:nvSpPr>
          <p:cNvPr id="62" name="Heptagon 61">
            <a:extLst>
              <a:ext uri="{FF2B5EF4-FFF2-40B4-BE49-F238E27FC236}">
                <a16:creationId xmlns:a16="http://schemas.microsoft.com/office/drawing/2014/main" id="{46F397E5-4F05-41A0-923C-2A9C9F2A40DC}"/>
              </a:ext>
            </a:extLst>
          </p:cNvPr>
          <p:cNvSpPr/>
          <p:nvPr/>
        </p:nvSpPr>
        <p:spPr>
          <a:xfrm>
            <a:off x="9177948" y="2620057"/>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L</a:t>
            </a:r>
          </a:p>
        </p:txBody>
      </p:sp>
      <p:sp>
        <p:nvSpPr>
          <p:cNvPr id="63" name="Heptagon 62">
            <a:extLst>
              <a:ext uri="{FF2B5EF4-FFF2-40B4-BE49-F238E27FC236}">
                <a16:creationId xmlns:a16="http://schemas.microsoft.com/office/drawing/2014/main" id="{75823125-0882-4FAC-9225-A43060488E82}"/>
              </a:ext>
            </a:extLst>
          </p:cNvPr>
          <p:cNvSpPr/>
          <p:nvPr/>
        </p:nvSpPr>
        <p:spPr>
          <a:xfrm>
            <a:off x="6206532" y="3969823"/>
            <a:ext cx="304800" cy="293371"/>
          </a:xfrm>
          <a:prstGeom prst="heptagon">
            <a:avLst/>
          </a:prstGeom>
          <a:solidFill>
            <a:schemeClr val="tx1"/>
          </a:solidFill>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dirty="0">
                <a:solidFill>
                  <a:prstClr val="white"/>
                </a:solidFill>
                <a:latin typeface="Calibri"/>
              </a:rPr>
              <a:t>T</a:t>
            </a:r>
          </a:p>
        </p:txBody>
      </p:sp>
      <p:sp>
        <p:nvSpPr>
          <p:cNvPr id="27" name="Oval 26">
            <a:extLst>
              <a:ext uri="{FF2B5EF4-FFF2-40B4-BE49-F238E27FC236}">
                <a16:creationId xmlns:a16="http://schemas.microsoft.com/office/drawing/2014/main" id="{ABB73F51-02EF-4E14-8300-878EE69670A4}"/>
              </a:ext>
            </a:extLst>
          </p:cNvPr>
          <p:cNvSpPr/>
          <p:nvPr/>
        </p:nvSpPr>
        <p:spPr>
          <a:xfrm>
            <a:off x="9084858" y="3215640"/>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a:solidFill>
                <a:prstClr val="white"/>
              </a:solidFill>
              <a:latin typeface="Calibri"/>
            </a:endParaRPr>
          </a:p>
        </p:txBody>
      </p:sp>
      <p:grpSp>
        <p:nvGrpSpPr>
          <p:cNvPr id="2" name="Group 1">
            <a:extLst>
              <a:ext uri="{FF2B5EF4-FFF2-40B4-BE49-F238E27FC236}">
                <a16:creationId xmlns:a16="http://schemas.microsoft.com/office/drawing/2014/main" id="{8136F1C3-B685-2080-74D0-5B839269E7DE}"/>
              </a:ext>
            </a:extLst>
          </p:cNvPr>
          <p:cNvGrpSpPr/>
          <p:nvPr/>
        </p:nvGrpSpPr>
        <p:grpSpPr>
          <a:xfrm>
            <a:off x="10373140" y="239023"/>
            <a:ext cx="1390372" cy="1107996"/>
            <a:chOff x="657640" y="3429000"/>
            <a:chExt cx="1390372" cy="1107996"/>
          </a:xfrm>
        </p:grpSpPr>
        <p:sp>
          <p:nvSpPr>
            <p:cNvPr id="3" name="Oval 2">
              <a:extLst>
                <a:ext uri="{FF2B5EF4-FFF2-40B4-BE49-F238E27FC236}">
                  <a16:creationId xmlns:a16="http://schemas.microsoft.com/office/drawing/2014/main" id="{9A6412A1-5680-4D2E-03D9-3A849DE9B3CE}"/>
                </a:ext>
              </a:extLst>
            </p:cNvPr>
            <p:cNvSpPr/>
            <p:nvPr/>
          </p:nvSpPr>
          <p:spPr>
            <a:xfrm>
              <a:off x="1811406" y="4261895"/>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4" name="Oval 3">
              <a:extLst>
                <a:ext uri="{FF2B5EF4-FFF2-40B4-BE49-F238E27FC236}">
                  <a16:creationId xmlns:a16="http://schemas.microsoft.com/office/drawing/2014/main" id="{F5157293-54AE-1378-4DFF-8D75AB7E7710}"/>
                </a:ext>
              </a:extLst>
            </p:cNvPr>
            <p:cNvSpPr/>
            <p:nvPr/>
          </p:nvSpPr>
          <p:spPr>
            <a:xfrm>
              <a:off x="1819412" y="3927487"/>
              <a:ext cx="228600" cy="2133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endParaRPr lang="en-US" dirty="0">
                <a:solidFill>
                  <a:prstClr val="white"/>
                </a:solidFill>
                <a:latin typeface="Calibri"/>
              </a:endParaRPr>
            </a:p>
          </p:txBody>
        </p:sp>
        <p:sp>
          <p:nvSpPr>
            <p:cNvPr id="5" name="TextBox 4">
              <a:extLst>
                <a:ext uri="{FF2B5EF4-FFF2-40B4-BE49-F238E27FC236}">
                  <a16:creationId xmlns:a16="http://schemas.microsoft.com/office/drawing/2014/main" id="{D053D3DB-A84B-EF07-F22B-F14C263EF9B2}"/>
                </a:ext>
              </a:extLst>
            </p:cNvPr>
            <p:cNvSpPr txBox="1"/>
            <p:nvPr/>
          </p:nvSpPr>
          <p:spPr>
            <a:xfrm>
              <a:off x="657640" y="3429000"/>
              <a:ext cx="1255581" cy="1107996"/>
            </a:xfrm>
            <a:prstGeom prst="rect">
              <a:avLst/>
            </a:prstGeom>
            <a:noFill/>
          </p:spPr>
          <p:txBody>
            <a:bodyPr wrap="square" rtlCol="0">
              <a:spAutoFit/>
            </a:bodyPr>
            <a:lstStyle/>
            <a:p>
              <a:pPr>
                <a:spcAft>
                  <a:spcPts val="600"/>
                </a:spcAft>
              </a:pPr>
              <a:r>
                <a:rPr lang="en-US" sz="2400" b="0" i="0" spc="100" baseline="0" dirty="0">
                  <a:latin typeface="Obvia" panose="02000503040000020004" pitchFamily="50" charset="0"/>
                </a:rPr>
                <a:t>KEY</a:t>
              </a:r>
            </a:p>
            <a:p>
              <a:pPr>
                <a:spcAft>
                  <a:spcPts val="600"/>
                </a:spcAft>
              </a:pPr>
              <a:r>
                <a:rPr lang="en-US" sz="1600" b="0" i="0" spc="100" baseline="0" dirty="0">
                  <a:latin typeface="Acumin Pro" panose="020B0504020202020204" pitchFamily="34" charset="0"/>
                </a:rPr>
                <a:t>OFFENSE</a:t>
              </a:r>
            </a:p>
            <a:p>
              <a:pPr>
                <a:spcAft>
                  <a:spcPts val="600"/>
                </a:spcAft>
              </a:pPr>
              <a:r>
                <a:rPr lang="en-US" sz="1600" spc="100" dirty="0">
                  <a:latin typeface="Acumin Pro" panose="020B0504020202020204" pitchFamily="34" charset="0"/>
                </a:rPr>
                <a:t>DEFENSE</a:t>
              </a:r>
              <a:endParaRPr lang="en-US" sz="1600" b="0" i="0" spc="100" baseline="0" dirty="0">
                <a:latin typeface="Acumin Pro" panose="020B0504020202020204" pitchFamily="34" charset="0"/>
              </a:endParaRPr>
            </a:p>
          </p:txBody>
        </p:sp>
      </p:grpSp>
      <p:grpSp>
        <p:nvGrpSpPr>
          <p:cNvPr id="6" name="Group 5">
            <a:extLst>
              <a:ext uri="{FF2B5EF4-FFF2-40B4-BE49-F238E27FC236}">
                <a16:creationId xmlns:a16="http://schemas.microsoft.com/office/drawing/2014/main" id="{E2FD0052-D973-BE3E-42AC-3B84E069520E}"/>
              </a:ext>
            </a:extLst>
          </p:cNvPr>
          <p:cNvGrpSpPr/>
          <p:nvPr/>
        </p:nvGrpSpPr>
        <p:grpSpPr>
          <a:xfrm>
            <a:off x="212481" y="235927"/>
            <a:ext cx="9972919" cy="1141047"/>
            <a:chOff x="212481" y="235927"/>
            <a:chExt cx="8049359" cy="1141047"/>
          </a:xfrm>
        </p:grpSpPr>
        <p:sp>
          <p:nvSpPr>
            <p:cNvPr id="7" name="TextBox 6">
              <a:extLst>
                <a:ext uri="{FF2B5EF4-FFF2-40B4-BE49-F238E27FC236}">
                  <a16:creationId xmlns:a16="http://schemas.microsoft.com/office/drawing/2014/main" id="{BEA4E2A1-E383-83A3-BB6D-0BF440FAC4DE}"/>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BAD RESTARTS FROM MIDLINE</a:t>
              </a:r>
            </a:p>
          </p:txBody>
        </p:sp>
        <p:sp>
          <p:nvSpPr>
            <p:cNvPr id="8" name="TextBox 7">
              <a:extLst>
                <a:ext uri="{FF2B5EF4-FFF2-40B4-BE49-F238E27FC236}">
                  <a16:creationId xmlns:a16="http://schemas.microsoft.com/office/drawing/2014/main" id="{C7871867-09AA-5644-1393-010706157EFB}"/>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ANIMATED 2-PERSON MECHANICS</a:t>
              </a:r>
            </a:p>
          </p:txBody>
        </p:sp>
      </p:grpSp>
      <p:sp>
        <p:nvSpPr>
          <p:cNvPr id="9" name="Flowchart: Terminator 8">
            <a:extLst>
              <a:ext uri="{FF2B5EF4-FFF2-40B4-BE49-F238E27FC236}">
                <a16:creationId xmlns:a16="http://schemas.microsoft.com/office/drawing/2014/main" id="{8F8935F6-4680-C49B-5EB3-3B11188DA56A}"/>
              </a:ext>
            </a:extLst>
          </p:cNvPr>
          <p:cNvSpPr/>
          <p:nvPr/>
        </p:nvSpPr>
        <p:spPr>
          <a:xfrm>
            <a:off x="7359607" y="1669422"/>
            <a:ext cx="1607820" cy="365760"/>
          </a:xfrm>
          <a:prstGeom prst="flowChartTerminator">
            <a:avLst/>
          </a:prstGeom>
          <a:solidFill>
            <a:srgbClr val="C0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US" b="1" dirty="0">
                <a:solidFill>
                  <a:prstClr val="white"/>
                </a:solidFill>
                <a:latin typeface="Obvia" panose="02000503040000020004" pitchFamily="50" charset="0"/>
              </a:rPr>
              <a:t>BAD!!</a:t>
            </a:r>
          </a:p>
        </p:txBody>
      </p:sp>
      <p:pic>
        <p:nvPicPr>
          <p:cNvPr id="10" name="Picture 9">
            <a:extLst>
              <a:ext uri="{FF2B5EF4-FFF2-40B4-BE49-F238E27FC236}">
                <a16:creationId xmlns:a16="http://schemas.microsoft.com/office/drawing/2014/main" id="{51449671-8B4B-E38F-C40B-D53C6D3A04C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94667" l="10000" r="90000">
                        <a14:foregroundMark x1="51000" y1="94833" x2="51000" y2="94833"/>
                        <a14:foregroundMark x1="44333" y1="4000" x2="44333" y2="4000"/>
                      </a14:backgroundRemoval>
                    </a14:imgEffect>
                  </a14:imgLayer>
                </a14:imgProps>
              </a:ext>
              <a:ext uri="{28A0092B-C50C-407E-A947-70E740481C1C}">
                <a14:useLocalDpi xmlns:a14="http://schemas.microsoft.com/office/drawing/2010/main"/>
              </a:ext>
            </a:extLst>
          </a:blip>
          <a:stretch>
            <a:fillRect/>
          </a:stretch>
        </p:blipFill>
        <p:spPr>
          <a:xfrm>
            <a:off x="6925343" y="3173492"/>
            <a:ext cx="968160" cy="968160"/>
          </a:xfrm>
          <a:prstGeom prst="rect">
            <a:avLst/>
          </a:prstGeom>
        </p:spPr>
      </p:pic>
    </p:spTree>
    <p:extLst>
      <p:ext uri="{BB962C8B-B14F-4D97-AF65-F5344CB8AC3E}">
        <p14:creationId xmlns:p14="http://schemas.microsoft.com/office/powerpoint/2010/main" val="276830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52 0.01666 L -0.00052 0.01666 C 0.04727 0.03796 0.00586 0.02152 0.03854 0.03055 C 0.05117 0.03402 0.03906 0.03217 0.04948 0.03611 C 0.06302 0.0412 0.06641 0.04166 0.07917 0.04444 C 0.08073 0.04537 0.08216 0.04652 0.08386 0.04722 C 0.10703 0.05648 0.13425 0.04814 0.15573 0.04722 C 0.16211 0.04421 0.16706 0.04282 0.17292 0.03888 C 0.18112 0.03333 0.17982 0.03263 0.18854 0.03055 C 0.20677 0.02615 0.19909 0.03217 0.20729 0.025 L 0.20729 0.02222 " pathEditMode="relative" ptsTypes="AAAAAAAAAAA">
                                      <p:cBhvr>
                                        <p:cTn id="6" dur="2000" fill="hold"/>
                                        <p:tgtEl>
                                          <p:spTgt spid="6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364 -0.00278 L 0.00364 -0.00278 C 0.01979 0.00925 0.03502 0.02569 0.05208 0.03333 C 0.0832 0.04699 0.03828 0.02685 0.06302 0.03888 C 0.06705 0.04074 0.07552 0.04444 0.07552 0.04444 C 0.09909 0.04166 0.11119 0.04745 0.12864 0.03611 C 0.13125 0.03425 0.13372 0.03217 0.13646 0.03055 C 0.13789 0.02939 0.13958 0.02893 0.14114 0.02777 C 0.14271 0.02615 0.14414 0.02361 0.14583 0.02222 C 0.14726 0.02083 0.14896 0.0206 0.15052 0.01944 C 0.15468 0.01597 0.15833 0.00995 0.16302 0.00833 L 0.17083 0.00555 " pathEditMode="relative" ptsTypes="AAAAAAAAAAAA">
                                      <p:cBhvr>
                                        <p:cTn id="8" dur="2000" fill="hold"/>
                                        <p:tgtEl>
                                          <p:spTgt spid="61"/>
                                        </p:tgtEl>
                                        <p:attrNameLst>
                                          <p:attrName>ppt_x</p:attrName>
                                          <p:attrName>ppt_y</p:attrName>
                                        </p:attrNameLst>
                                      </p:cBhvr>
                                    </p:animMotion>
                                  </p:childTnLst>
                                </p:cTn>
                              </p:par>
                              <p:par>
                                <p:cTn id="9" presetID="42" presetClass="path" presetSubtype="0" accel="50000" decel="50000" fill="hold" grpId="0" nodeType="withEffect">
                                  <p:stCondLst>
                                    <p:cond delay="0"/>
                                  </p:stCondLst>
                                  <p:childTnLst>
                                    <p:animMotion origin="layout" path="M -4.58333E-6 -1.48148E-6 L 0.07943 0.00602 " pathEditMode="relative" rAng="0" ptsTypes="AA">
                                      <p:cBhvr>
                                        <p:cTn id="10" dur="2000" fill="hold"/>
                                        <p:tgtEl>
                                          <p:spTgt spid="63"/>
                                        </p:tgtEl>
                                        <p:attrNameLst>
                                          <p:attrName>ppt_x</p:attrName>
                                          <p:attrName>ppt_y</p:attrName>
                                        </p:attrNameLst>
                                      </p:cBhvr>
                                      <p:rCtr x="3971" y="301"/>
                                    </p:animMotion>
                                  </p:childTnLst>
                                </p:cTn>
                              </p:par>
                              <p:par>
                                <p:cTn id="11" presetID="1" presetClass="entr" presetSubtype="0"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childTnLst>
                                </p:cTn>
                              </p:par>
                              <p:par>
                                <p:cTn id="13" presetID="0" presetClass="path" presetSubtype="0" accel="50000" decel="50000" fill="hold" nodeType="withEffect">
                                  <p:stCondLst>
                                    <p:cond delay="1600"/>
                                  </p:stCondLst>
                                  <p:childTnLst>
                                    <p:animMotion origin="layout" path="M -2.29167E-6 -3.33333E-6 L -2.29167E-6 0.00023 C 0.00365 -0.06134 0.00261 -0.03032 0.00104 -0.12014 C 0.00091 -0.13217 0.00065 -0.14421 -2.29167E-6 -0.15625 C -0.00078 -0.17014 -0.00169 -0.17546 -0.00325 -0.1868 C -0.00442 -0.21365 -0.00534 -0.22014 -0.00325 -0.25162 C -0.00299 -0.25393 -0.00169 -0.25532 -0.00104 -0.25717 C 0.00039 -0.2618 0.00183 -0.26944 0.0043 -0.27245 C 0.00547 -0.27407 0.00716 -0.27384 0.0086 -0.2743 C 0.01029 -0.2699 0.01459 -0.25879 0.01602 -0.25347 C 0.01654 -0.25162 0.01667 -0.24953 0.01706 -0.24768 C 0.01771 -0.24514 0.01849 -0.24259 0.01927 -0.24004 C 0.01953 -0.23379 0.01966 -0.22731 0.02031 -0.22106 C 0.02084 -0.21597 0.02266 -0.21111 0.0224 -0.20578 C 0.02123 -0.17777 0.01771 -0.15 0.01602 -0.12199 C 0.01446 -0.0949 0.0138 -0.06736 0.01276 -0.04004 C 0.01237 -0.02916 0.01263 -0.01828 0.01172 -0.00764 C 0.0112 0.00023 0.00938 0.00764 0.0086 0.01528 L 0.00742 0.02477 C 0.00716 0.03172 0.00703 0.03889 0.00638 0.04584 C 0.00521 0.06042 0.00534 0.04676 0.00534 0.05348 L 0.00209 0.04954 " pathEditMode="relative" rAng="0" ptsTypes="AAAAAAAAAAAAAAAAAAAAAA">
                                      <p:cBhvr>
                                        <p:cTn id="14" dur="2000" fill="hold"/>
                                        <p:tgtEl>
                                          <p:spTgt spid="10"/>
                                        </p:tgtEl>
                                        <p:attrNameLst>
                                          <p:attrName>ppt_x</p:attrName>
                                          <p:attrName>ppt_y</p:attrName>
                                        </p:attrNameLst>
                                      </p:cBhvr>
                                      <p:rCtr x="885" y="-1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1196F6D-13ED-4ADE-88C4-565D5CE7DFB5}"/>
              </a:ext>
            </a:extLst>
          </p:cNvPr>
          <p:cNvGrpSpPr/>
          <p:nvPr/>
        </p:nvGrpSpPr>
        <p:grpSpPr>
          <a:xfrm flipH="1">
            <a:off x="6057904" y="1447800"/>
            <a:ext cx="4482219" cy="4157155"/>
            <a:chOff x="76200" y="624396"/>
            <a:chExt cx="4482219" cy="4157154"/>
          </a:xfrm>
        </p:grpSpPr>
        <p:sp>
          <p:nvSpPr>
            <p:cNvPr id="30" name="Rectangle 29">
              <a:extLst>
                <a:ext uri="{FF2B5EF4-FFF2-40B4-BE49-F238E27FC236}">
                  <a16:creationId xmlns:a16="http://schemas.microsoft.com/office/drawing/2014/main" id="{5AA8A650-83AA-4633-B3EB-70721A0EC413}"/>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31" name="Rectangle 30">
              <a:extLst>
                <a:ext uri="{FF2B5EF4-FFF2-40B4-BE49-F238E27FC236}">
                  <a16:creationId xmlns:a16="http://schemas.microsoft.com/office/drawing/2014/main" id="{2ACCABAB-DC9C-468A-AE9D-09F8C3A5EDEF}"/>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32" name="Rectangle 31">
              <a:extLst>
                <a:ext uri="{FF2B5EF4-FFF2-40B4-BE49-F238E27FC236}">
                  <a16:creationId xmlns:a16="http://schemas.microsoft.com/office/drawing/2014/main" id="{7A453695-6AA2-4B27-8EAD-A48958D8F7EF}"/>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33" name="Shape 42">
              <a:extLst>
                <a:ext uri="{FF2B5EF4-FFF2-40B4-BE49-F238E27FC236}">
                  <a16:creationId xmlns:a16="http://schemas.microsoft.com/office/drawing/2014/main" id="{BE7628C4-B4EA-4F7B-871B-6857CED0B845}"/>
                </a:ext>
              </a:extLst>
            </p:cNvPr>
            <p:cNvSpPr/>
            <p:nvPr/>
          </p:nvSpPr>
          <p:spPr>
            <a:xfrm>
              <a:off x="76200" y="624396"/>
              <a:ext cx="64172" cy="119937"/>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34" name="Shape 41">
              <a:extLst>
                <a:ext uri="{FF2B5EF4-FFF2-40B4-BE49-F238E27FC236}">
                  <a16:creationId xmlns:a16="http://schemas.microsoft.com/office/drawing/2014/main" id="{8D48BDF9-2989-4A41-A85B-B2D74914491D}"/>
                </a:ext>
              </a:extLst>
            </p:cNvPr>
            <p:cNvSpPr/>
            <p:nvPr/>
          </p:nvSpPr>
          <p:spPr>
            <a:xfrm>
              <a:off x="77182" y="4240361"/>
              <a:ext cx="64172" cy="113896"/>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35" name="Rectangle 34">
              <a:extLst>
                <a:ext uri="{FF2B5EF4-FFF2-40B4-BE49-F238E27FC236}">
                  <a16:creationId xmlns:a16="http://schemas.microsoft.com/office/drawing/2014/main" id="{071CBEB9-7F39-4077-A354-DBCF1DD6A1AE}"/>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sp>
          <p:nvSpPr>
            <p:cNvPr id="36" name="Shape 13">
              <a:extLst>
                <a:ext uri="{FF2B5EF4-FFF2-40B4-BE49-F238E27FC236}">
                  <a16:creationId xmlns:a16="http://schemas.microsoft.com/office/drawing/2014/main" id="{4E21310E-DB37-4695-8755-2312D2467CAD}"/>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solidFill>
                <a:schemeClr val="tx1"/>
              </a:solidFill>
              <a:miter lim="400000"/>
            </a:ln>
          </p:spPr>
          <p:txBody>
            <a:bodyPr lIns="50800" tIns="50800" rIns="50800" bIns="50800" anchor="ctr"/>
            <a:lstStyle/>
            <a:p>
              <a:pPr defTabSz="685783">
                <a:defRPr sz="2600">
                  <a:solidFill>
                    <a:srgbClr val="FFFFFF"/>
                  </a:solidFill>
                </a:defRPr>
              </a:pPr>
              <a:endParaRPr sz="1951" kern="0">
                <a:solidFill>
                  <a:srgbClr val="FFFFFF"/>
                </a:solidFill>
                <a:latin typeface="Calibri"/>
              </a:endParaRPr>
            </a:p>
          </p:txBody>
        </p:sp>
        <p:sp>
          <p:nvSpPr>
            <p:cNvPr id="37" name="Shape 35">
              <a:extLst>
                <a:ext uri="{FF2B5EF4-FFF2-40B4-BE49-F238E27FC236}">
                  <a16:creationId xmlns:a16="http://schemas.microsoft.com/office/drawing/2014/main" id="{2A681DC7-96B7-4AEE-BDFD-0BAB9846BCDE}"/>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defTabSz="685783">
                <a:defRPr sz="2400">
                  <a:solidFill>
                    <a:srgbClr val="FFFFFF"/>
                  </a:solidFill>
                </a:defRPr>
              </a:pPr>
              <a:endParaRPr sz="3200" kern="0">
                <a:solidFill>
                  <a:srgbClr val="FFFFFF"/>
                </a:solidFill>
                <a:latin typeface="Calibri"/>
              </a:endParaRPr>
            </a:p>
          </p:txBody>
        </p:sp>
        <p:sp>
          <p:nvSpPr>
            <p:cNvPr id="38" name="Shape 36">
              <a:extLst>
                <a:ext uri="{FF2B5EF4-FFF2-40B4-BE49-F238E27FC236}">
                  <a16:creationId xmlns:a16="http://schemas.microsoft.com/office/drawing/2014/main" id="{2B2E0314-4859-4880-9F92-BA6760FA0A00}"/>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defTabSz="685783">
                <a:defRPr sz="2400"/>
              </a:pPr>
              <a:endParaRPr sz="3200" kern="0">
                <a:solidFill>
                  <a:prstClr val="black"/>
                </a:solidFill>
                <a:latin typeface="Calibri"/>
              </a:endParaRPr>
            </a:p>
          </p:txBody>
        </p:sp>
        <p:cxnSp>
          <p:nvCxnSpPr>
            <p:cNvPr id="39" name="Straight Connector 38">
              <a:extLst>
                <a:ext uri="{FF2B5EF4-FFF2-40B4-BE49-F238E27FC236}">
                  <a16:creationId xmlns:a16="http://schemas.microsoft.com/office/drawing/2014/main" id="{DB063F74-5AB1-4125-9394-0862C4718179}"/>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B1EA142B-0E1D-4F37-A002-8C25B1F7F5D6}"/>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cxnSp>
          <p:nvCxnSpPr>
            <p:cNvPr id="41" name="Straight Connector 40">
              <a:extLst>
                <a:ext uri="{FF2B5EF4-FFF2-40B4-BE49-F238E27FC236}">
                  <a16:creationId xmlns:a16="http://schemas.microsoft.com/office/drawing/2014/main" id="{25383685-B89B-4C30-91CB-9EBB6E7FD18D}"/>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BE343B3-C4C8-4815-8F92-35715ACF63AA}"/>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09DA6B-2200-4069-9BDA-494EC152575B}"/>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Shape 39">
              <a:extLst>
                <a:ext uri="{FF2B5EF4-FFF2-40B4-BE49-F238E27FC236}">
                  <a16:creationId xmlns:a16="http://schemas.microsoft.com/office/drawing/2014/main" id="{AC5F80CC-4D21-4018-B0BA-3DEAE746BBE7}"/>
                </a:ext>
              </a:extLst>
            </p:cNvPr>
            <p:cNvSpPr/>
            <p:nvPr/>
          </p:nvSpPr>
          <p:spPr>
            <a:xfrm>
              <a:off x="4487571" y="624396"/>
              <a:ext cx="70848" cy="125745"/>
            </a:xfrm>
            <a:prstGeom prst="rect">
              <a:avLst/>
            </a:prstGeom>
            <a:solidFill>
              <a:schemeClr val="accent2"/>
            </a:solidFill>
            <a:ln w="9525">
              <a:solidFill>
                <a:schemeClr val="tx1"/>
              </a:solidFill>
              <a:miter lim="400000"/>
            </a:ln>
          </p:spPr>
          <p:txBody>
            <a:bodyPr lIns="50800" tIns="50800" rIns="50800" bIns="50800" anchor="ctr"/>
            <a:lstStyle/>
            <a:p>
              <a:pPr defTabSz="685783">
                <a:defRPr sz="2400">
                  <a:solidFill>
                    <a:srgbClr val="FFFFFF"/>
                  </a:solidFill>
                </a:defRPr>
              </a:pPr>
              <a:endParaRPr sz="3200" kern="0">
                <a:solidFill>
                  <a:srgbClr val="FFFFFF"/>
                </a:solidFill>
                <a:latin typeface="Calibri"/>
              </a:endParaRPr>
            </a:p>
          </p:txBody>
        </p:sp>
        <p:sp>
          <p:nvSpPr>
            <p:cNvPr id="65" name="Rectangle 64">
              <a:extLst>
                <a:ext uri="{FF2B5EF4-FFF2-40B4-BE49-F238E27FC236}">
                  <a16:creationId xmlns:a16="http://schemas.microsoft.com/office/drawing/2014/main" id="{361D91E2-84D4-418C-BBE4-9F762545C311}"/>
                </a:ext>
              </a:extLst>
            </p:cNvPr>
            <p:cNvSpPr/>
            <p:nvPr/>
          </p:nvSpPr>
          <p:spPr>
            <a:xfrm>
              <a:off x="4516358" y="2451713"/>
              <a:ext cx="39979" cy="99837"/>
            </a:xfrm>
            <a:prstGeom prst="rect">
              <a:avLst/>
            </a:prstGeom>
            <a:solidFill>
              <a:srgbClr val="C0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351" kern="0">
                <a:solidFill>
                  <a:prstClr val="black"/>
                </a:solidFill>
                <a:latin typeface="Calibri"/>
              </a:endParaRPr>
            </a:p>
          </p:txBody>
        </p:sp>
      </p:grpSp>
      <p:sp>
        <p:nvSpPr>
          <p:cNvPr id="66" name="Oval 65">
            <a:extLst>
              <a:ext uri="{FF2B5EF4-FFF2-40B4-BE49-F238E27FC236}">
                <a16:creationId xmlns:a16="http://schemas.microsoft.com/office/drawing/2014/main" id="{027AB10B-E8E1-4524-A076-522395D83195}"/>
              </a:ext>
            </a:extLst>
          </p:cNvPr>
          <p:cNvSpPr/>
          <p:nvPr/>
        </p:nvSpPr>
        <p:spPr>
          <a:xfrm>
            <a:off x="6217023" y="3189627"/>
            <a:ext cx="228600" cy="213360"/>
          </a:xfrm>
          <a:prstGeom prst="ellipse">
            <a:avLst/>
          </a:prstGeom>
          <a:solidFill>
            <a:srgbClr val="C8102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en-US" sz="1050" b="1" dirty="0">
                <a:solidFill>
                  <a:prstClr val="white"/>
                </a:solidFill>
                <a:latin typeface="Calibri"/>
              </a:rPr>
              <a:t>O</a:t>
            </a:r>
          </a:p>
        </p:txBody>
      </p:sp>
      <p:sp>
        <p:nvSpPr>
          <p:cNvPr id="67" name="Oval 66">
            <a:extLst>
              <a:ext uri="{FF2B5EF4-FFF2-40B4-BE49-F238E27FC236}">
                <a16:creationId xmlns:a16="http://schemas.microsoft.com/office/drawing/2014/main" id="{212B9F18-0594-43BB-A9B7-9A27B20F008F}"/>
              </a:ext>
            </a:extLst>
          </p:cNvPr>
          <p:cNvSpPr/>
          <p:nvPr/>
        </p:nvSpPr>
        <p:spPr>
          <a:xfrm>
            <a:off x="6489343" y="3189627"/>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dirty="0">
                <a:solidFill>
                  <a:prstClr val="white"/>
                </a:solidFill>
                <a:latin typeface="Calibri"/>
              </a:rPr>
              <a:t>D</a:t>
            </a:r>
          </a:p>
        </p:txBody>
      </p:sp>
      <p:sp>
        <p:nvSpPr>
          <p:cNvPr id="68" name="Heptagon 67">
            <a:extLst>
              <a:ext uri="{FF2B5EF4-FFF2-40B4-BE49-F238E27FC236}">
                <a16:creationId xmlns:a16="http://schemas.microsoft.com/office/drawing/2014/main" id="{0A36CF2A-2D96-4993-87B0-EBD234320736}"/>
              </a:ext>
            </a:extLst>
          </p:cNvPr>
          <p:cNvSpPr/>
          <p:nvPr/>
        </p:nvSpPr>
        <p:spPr>
          <a:xfrm>
            <a:off x="9104599" y="2068021"/>
            <a:ext cx="304800" cy="293371"/>
          </a:xfrm>
          <a:prstGeom prst="hept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white"/>
                </a:solidFill>
                <a:latin typeface="Calibri"/>
              </a:rPr>
              <a:t>L</a:t>
            </a:r>
          </a:p>
        </p:txBody>
      </p:sp>
      <p:sp>
        <p:nvSpPr>
          <p:cNvPr id="69" name="Heptagon 68">
            <a:extLst>
              <a:ext uri="{FF2B5EF4-FFF2-40B4-BE49-F238E27FC236}">
                <a16:creationId xmlns:a16="http://schemas.microsoft.com/office/drawing/2014/main" id="{5280C9A8-9B45-46FD-BC2F-3FD662DB55F4}"/>
              </a:ext>
            </a:extLst>
          </p:cNvPr>
          <p:cNvSpPr/>
          <p:nvPr/>
        </p:nvSpPr>
        <p:spPr>
          <a:xfrm>
            <a:off x="6206532" y="3969823"/>
            <a:ext cx="304800" cy="293371"/>
          </a:xfrm>
          <a:prstGeom prst="hept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dirty="0">
                <a:solidFill>
                  <a:prstClr val="white"/>
                </a:solidFill>
                <a:latin typeface="Calibri"/>
              </a:rPr>
              <a:t>T</a:t>
            </a:r>
          </a:p>
        </p:txBody>
      </p:sp>
      <p:sp>
        <p:nvSpPr>
          <p:cNvPr id="70" name="Flowchart: Terminator 69">
            <a:extLst>
              <a:ext uri="{FF2B5EF4-FFF2-40B4-BE49-F238E27FC236}">
                <a16:creationId xmlns:a16="http://schemas.microsoft.com/office/drawing/2014/main" id="{6DF7E551-0CF2-4BB1-A7E2-B0B37BB4F22B}"/>
              </a:ext>
            </a:extLst>
          </p:cNvPr>
          <p:cNvSpPr/>
          <p:nvPr/>
        </p:nvSpPr>
        <p:spPr>
          <a:xfrm>
            <a:off x="7250431" y="1654923"/>
            <a:ext cx="1607820" cy="365760"/>
          </a:xfrm>
          <a:prstGeom prst="flowChartTerminator">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US" dirty="0">
                <a:solidFill>
                  <a:prstClr val="white"/>
                </a:solidFill>
                <a:latin typeface="Obvia" panose="02000503040000020004" pitchFamily="50" charset="0"/>
              </a:rPr>
              <a:t>GOOD</a:t>
            </a:r>
          </a:p>
        </p:txBody>
      </p:sp>
      <p:sp>
        <p:nvSpPr>
          <p:cNvPr id="27" name="Oval 26">
            <a:extLst>
              <a:ext uri="{FF2B5EF4-FFF2-40B4-BE49-F238E27FC236}">
                <a16:creationId xmlns:a16="http://schemas.microsoft.com/office/drawing/2014/main" id="{78C1F88A-5D5D-4799-A27A-B25A5E129E11}"/>
              </a:ext>
            </a:extLst>
          </p:cNvPr>
          <p:cNvSpPr/>
          <p:nvPr/>
        </p:nvSpPr>
        <p:spPr>
          <a:xfrm>
            <a:off x="9095073" y="3230381"/>
            <a:ext cx="204871" cy="198619"/>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050" b="1" dirty="0">
                <a:solidFill>
                  <a:prstClr val="white"/>
                </a:solidFill>
                <a:latin typeface="Calibri"/>
              </a:rPr>
              <a:t>G</a:t>
            </a:r>
          </a:p>
        </p:txBody>
      </p:sp>
      <p:grpSp>
        <p:nvGrpSpPr>
          <p:cNvPr id="2" name="Group 1">
            <a:extLst>
              <a:ext uri="{FF2B5EF4-FFF2-40B4-BE49-F238E27FC236}">
                <a16:creationId xmlns:a16="http://schemas.microsoft.com/office/drawing/2014/main" id="{FDCD0AFC-433E-9513-5B5C-14B789CBB1C8}"/>
              </a:ext>
            </a:extLst>
          </p:cNvPr>
          <p:cNvGrpSpPr/>
          <p:nvPr/>
        </p:nvGrpSpPr>
        <p:grpSpPr>
          <a:xfrm>
            <a:off x="212481" y="235927"/>
            <a:ext cx="9972919" cy="1141047"/>
            <a:chOff x="212481" y="235927"/>
            <a:chExt cx="8049359" cy="1141047"/>
          </a:xfrm>
        </p:grpSpPr>
        <p:sp>
          <p:nvSpPr>
            <p:cNvPr id="3" name="TextBox 2">
              <a:extLst>
                <a:ext uri="{FF2B5EF4-FFF2-40B4-BE49-F238E27FC236}">
                  <a16:creationId xmlns:a16="http://schemas.microsoft.com/office/drawing/2014/main" id="{418C751C-69EF-A557-76AC-AEEA917D83E0}"/>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GOOD RESTARTS FROM MIDLINE</a:t>
              </a:r>
            </a:p>
          </p:txBody>
        </p:sp>
        <p:sp>
          <p:nvSpPr>
            <p:cNvPr id="4" name="TextBox 3">
              <a:extLst>
                <a:ext uri="{FF2B5EF4-FFF2-40B4-BE49-F238E27FC236}">
                  <a16:creationId xmlns:a16="http://schemas.microsoft.com/office/drawing/2014/main" id="{A5809FCF-A82B-82D7-35BC-A8D122AE241F}"/>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ANIMATED 2-PERSON MECHANICS</a:t>
              </a:r>
            </a:p>
          </p:txBody>
        </p:sp>
      </p:grpSp>
      <p:sp>
        <p:nvSpPr>
          <p:cNvPr id="5" name="Oval 4">
            <a:extLst>
              <a:ext uri="{FF2B5EF4-FFF2-40B4-BE49-F238E27FC236}">
                <a16:creationId xmlns:a16="http://schemas.microsoft.com/office/drawing/2014/main" id="{34E7F23B-31FA-7B88-1354-9AE7AD4A740E}"/>
              </a:ext>
            </a:extLst>
          </p:cNvPr>
          <p:cNvSpPr/>
          <p:nvPr/>
        </p:nvSpPr>
        <p:spPr>
          <a:xfrm>
            <a:off x="7916384" y="3756463"/>
            <a:ext cx="228600" cy="213360"/>
          </a:xfrm>
          <a:prstGeom prst="ellipse">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000" b="1" dirty="0">
                <a:solidFill>
                  <a:prstClr val="white"/>
                </a:solidFill>
                <a:latin typeface="Calibri"/>
              </a:rPr>
              <a:t>D</a:t>
            </a:r>
          </a:p>
        </p:txBody>
      </p:sp>
      <p:sp>
        <p:nvSpPr>
          <p:cNvPr id="6" name="Content Placeholder 20">
            <a:extLst>
              <a:ext uri="{FF2B5EF4-FFF2-40B4-BE49-F238E27FC236}">
                <a16:creationId xmlns:a16="http://schemas.microsoft.com/office/drawing/2014/main" id="{3DB241D8-8C43-920C-FC39-A0EAEE884A7B}"/>
              </a:ext>
            </a:extLst>
          </p:cNvPr>
          <p:cNvSpPr txBox="1">
            <a:spLocks/>
          </p:cNvSpPr>
          <p:nvPr/>
        </p:nvSpPr>
        <p:spPr>
          <a:xfrm>
            <a:off x="0" y="1447800"/>
            <a:ext cx="4165600" cy="381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504020202020204" pitchFamily="34" charset="0"/>
              </a:rPr>
              <a:t>When does this happen?</a:t>
            </a:r>
          </a:p>
          <a:p>
            <a:pPr lvl="1"/>
            <a:r>
              <a:rPr lang="en-US" dirty="0">
                <a:latin typeface="Acumin Pro" panose="020B0504020202020204" pitchFamily="34" charset="0"/>
              </a:rPr>
              <a:t>Faceoff violations</a:t>
            </a:r>
          </a:p>
          <a:p>
            <a:pPr lvl="1"/>
            <a:r>
              <a:rPr lang="en-US" dirty="0">
                <a:latin typeface="Acumin Pro" panose="020B0504020202020204" pitchFamily="34" charset="0"/>
              </a:rPr>
              <a:t>Shutoff in a man-down situation</a:t>
            </a:r>
          </a:p>
          <a:p>
            <a:pPr lvl="1"/>
            <a:r>
              <a:rPr lang="en-US" dirty="0">
                <a:latin typeface="Acumin Pro" panose="020B0504020202020204" pitchFamily="34" charset="0"/>
              </a:rPr>
              <a:t>Take-away defender</a:t>
            </a:r>
          </a:p>
        </p:txBody>
      </p:sp>
      <p:sp>
        <p:nvSpPr>
          <p:cNvPr id="7" name="Oval 6">
            <a:extLst>
              <a:ext uri="{FF2B5EF4-FFF2-40B4-BE49-F238E27FC236}">
                <a16:creationId xmlns:a16="http://schemas.microsoft.com/office/drawing/2014/main" id="{38D3486E-04DB-EA8A-D9BE-0735C9E7DC71}"/>
              </a:ext>
            </a:extLst>
          </p:cNvPr>
          <p:cNvSpPr/>
          <p:nvPr/>
        </p:nvSpPr>
        <p:spPr>
          <a:xfrm>
            <a:off x="7820632" y="4075531"/>
            <a:ext cx="228600" cy="213360"/>
          </a:xfrm>
          <a:prstGeom prst="ellipse">
            <a:avLst/>
          </a:prstGeom>
          <a:solidFill>
            <a:srgbClr val="C8102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en-US" sz="1050" b="1" dirty="0">
                <a:solidFill>
                  <a:prstClr val="white"/>
                </a:solidFill>
                <a:latin typeface="Calibri"/>
              </a:rPr>
              <a:t>O</a:t>
            </a:r>
          </a:p>
        </p:txBody>
      </p:sp>
    </p:spTree>
    <p:extLst>
      <p:ext uri="{BB962C8B-B14F-4D97-AF65-F5344CB8AC3E}">
        <p14:creationId xmlns:p14="http://schemas.microsoft.com/office/powerpoint/2010/main" val="23554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500"/>
                                  </p:stCondLst>
                                  <p:childTnLst>
                                    <p:animMotion origin="layout" path="M -8.33333E-7 4.44444E-6 L 0.12201 0.01574 " pathEditMode="relative" rAng="0" ptsTypes="AA">
                                      <p:cBhvr>
                                        <p:cTn id="6" dur="2000" fill="hold"/>
                                        <p:tgtEl>
                                          <p:spTgt spid="66"/>
                                        </p:tgtEl>
                                        <p:attrNameLst>
                                          <p:attrName>ppt_x</p:attrName>
                                          <p:attrName>ppt_y</p:attrName>
                                        </p:attrNameLst>
                                      </p:cBhvr>
                                      <p:rCtr x="6094" y="787"/>
                                    </p:animMotion>
                                  </p:childTnLst>
                                </p:cTn>
                              </p:par>
                              <p:par>
                                <p:cTn id="7" presetID="42" presetClass="path" presetSubtype="0" accel="50000" decel="50000" fill="hold" grpId="0" nodeType="withEffect">
                                  <p:stCondLst>
                                    <p:cond delay="500"/>
                                  </p:stCondLst>
                                  <p:childTnLst>
                                    <p:animMotion origin="layout" path="M -3.95833E-6 -4.44444E-6 L 0.00482 -0.07106 " pathEditMode="relative" rAng="0" ptsTypes="AA">
                                      <p:cBhvr>
                                        <p:cTn id="8" dur="2000" fill="hold"/>
                                        <p:tgtEl>
                                          <p:spTgt spid="5"/>
                                        </p:tgtEl>
                                        <p:attrNameLst>
                                          <p:attrName>ppt_x</p:attrName>
                                          <p:attrName>ppt_y</p:attrName>
                                        </p:attrNameLst>
                                      </p:cBhvr>
                                      <p:rCtr x="234" y="-3565"/>
                                    </p:animMotion>
                                  </p:childTnLst>
                                </p:cTn>
                              </p:par>
                              <p:par>
                                <p:cTn id="9" presetID="42" presetClass="path" presetSubtype="0" accel="50000" decel="50000" fill="hold" grpId="0" nodeType="withEffect">
                                  <p:stCondLst>
                                    <p:cond delay="500"/>
                                  </p:stCondLst>
                                  <p:childTnLst>
                                    <p:animMotion origin="layout" path="M -4.58333E-6 -1.48148E-6 L 0.06667 -0.0243 " pathEditMode="relative" rAng="0" ptsTypes="AA">
                                      <p:cBhvr>
                                        <p:cTn id="10" dur="2000" fill="hold"/>
                                        <p:tgtEl>
                                          <p:spTgt spid="69"/>
                                        </p:tgtEl>
                                        <p:attrNameLst>
                                          <p:attrName>ppt_x</p:attrName>
                                          <p:attrName>ppt_y</p:attrName>
                                        </p:attrNameLst>
                                      </p:cBhvr>
                                      <p:rCtr x="3333" y="-1227"/>
                                    </p:animMotion>
                                  </p:childTnLst>
                                </p:cTn>
                              </p:par>
                              <p:par>
                                <p:cTn id="11" presetID="42" presetClass="path" presetSubtype="0" accel="50000" decel="50000" fill="hold" grpId="0" nodeType="withEffect">
                                  <p:stCondLst>
                                    <p:cond delay="1000"/>
                                  </p:stCondLst>
                                  <p:childTnLst>
                                    <p:animMotion origin="layout" path="M -4.79167E-6 3.33333E-6 L -4.79167E-6 0.08472 " pathEditMode="relative" rAng="0" ptsTypes="AA">
                                      <p:cBhvr>
                                        <p:cTn id="12" dur="2000" fill="hold"/>
                                        <p:tgtEl>
                                          <p:spTgt spid="68"/>
                                        </p:tgtEl>
                                        <p:attrNameLst>
                                          <p:attrName>ppt_x</p:attrName>
                                          <p:attrName>ppt_y</p:attrName>
                                        </p:attrNameLst>
                                      </p:cBhvr>
                                      <p:rCtr x="0" y="4236"/>
                                    </p:animMotion>
                                  </p:childTnLst>
                                </p:cTn>
                              </p:par>
                              <p:par>
                                <p:cTn id="13" presetID="42" presetClass="path" presetSubtype="0" accel="50000" decel="50000" fill="hold" grpId="0" nodeType="withEffect">
                                  <p:stCondLst>
                                    <p:cond delay="500"/>
                                  </p:stCondLst>
                                  <p:childTnLst>
                                    <p:animMotion origin="layout" path="M 3.33333E-6 4.44444E-6 L 0.11706 0.08264 " pathEditMode="relative" rAng="0" ptsTypes="AA">
                                      <p:cBhvr>
                                        <p:cTn id="14" dur="2000" fill="hold"/>
                                        <p:tgtEl>
                                          <p:spTgt spid="67"/>
                                        </p:tgtEl>
                                        <p:attrNameLst>
                                          <p:attrName>ppt_x</p:attrName>
                                          <p:attrName>ppt_y</p:attrName>
                                        </p:attrNameLst>
                                      </p:cBhvr>
                                      <p:rCtr x="6094" y="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E06E8-2A4D-0AD2-2524-A7AED2B451C0}"/>
              </a:ext>
            </a:extLst>
          </p:cNvPr>
          <p:cNvGrpSpPr/>
          <p:nvPr/>
        </p:nvGrpSpPr>
        <p:grpSpPr>
          <a:xfrm>
            <a:off x="212481" y="235927"/>
            <a:ext cx="9972919" cy="1141047"/>
            <a:chOff x="212481" y="235927"/>
            <a:chExt cx="8049359" cy="1141047"/>
          </a:xfrm>
        </p:grpSpPr>
        <p:sp>
          <p:nvSpPr>
            <p:cNvPr id="3" name="TextBox 2">
              <a:extLst>
                <a:ext uri="{FF2B5EF4-FFF2-40B4-BE49-F238E27FC236}">
                  <a16:creationId xmlns:a16="http://schemas.microsoft.com/office/drawing/2014/main" id="{DF9F3753-4596-2E20-D914-557D71BADF7D}"/>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GOOD RESTART FROM SIDELINE</a:t>
              </a:r>
            </a:p>
          </p:txBody>
        </p:sp>
        <p:sp>
          <p:nvSpPr>
            <p:cNvPr id="4" name="TextBox 3">
              <a:extLst>
                <a:ext uri="{FF2B5EF4-FFF2-40B4-BE49-F238E27FC236}">
                  <a16:creationId xmlns:a16="http://schemas.microsoft.com/office/drawing/2014/main" id="{E3C87DE7-2C35-D601-2028-146FDBF4CC4F}"/>
                </a:ext>
              </a:extLst>
            </p:cNvPr>
            <p:cNvSpPr txBox="1"/>
            <p:nvPr/>
          </p:nvSpPr>
          <p:spPr>
            <a:xfrm>
              <a:off x="231532" y="946087"/>
              <a:ext cx="8030308" cy="430887"/>
            </a:xfrm>
            <a:prstGeom prst="rect">
              <a:avLst/>
            </a:prstGeom>
            <a:noFill/>
          </p:spPr>
          <p:txBody>
            <a:bodyPr wrap="square" rtlCol="0">
              <a:spAutoFit/>
            </a:bodyPr>
            <a:lstStyle/>
            <a:p>
              <a:endParaRPr lang="en-US" sz="2200" b="0" i="0" spc="100" baseline="0" dirty="0">
                <a:solidFill>
                  <a:srgbClr val="C8102E"/>
                </a:solidFill>
                <a:latin typeface="Obvia" panose="02000503040000020004" pitchFamily="50" charset="0"/>
              </a:endParaRPr>
            </a:p>
          </p:txBody>
        </p:sp>
      </p:grpSp>
      <p:pic>
        <p:nvPicPr>
          <p:cNvPr id="5" name="6_GOOD_RESTART_PLAYER_STAYS_PUT">
            <a:hlinkClick r:id="" action="ppaction://media"/>
            <a:extLst>
              <a:ext uri="{FF2B5EF4-FFF2-40B4-BE49-F238E27FC236}">
                <a16:creationId xmlns:a16="http://schemas.microsoft.com/office/drawing/2014/main" id="{F5D05BC9-AD14-999C-FA39-F06E330A0E8F}"/>
              </a:ext>
            </a:extLst>
          </p:cNvPr>
          <p:cNvPicPr>
            <a:picLocks noChangeAspect="1"/>
          </p:cNvPicPr>
          <p:nvPr>
            <a:videoFile r:link="rId2"/>
            <p:extLst>
              <p:ext uri="{DAA4B4D4-6D71-4841-9C94-3DE7FCFB9230}">
                <p14:media xmlns:p14="http://schemas.microsoft.com/office/powerpoint/2010/main" r:embed="rId1">
                  <p14:bmkLst>
                    <p14:bmk name="Bookmark 1" time="12628.2487"/>
                    <p14:bmk name="Bookmark 2" time="16956.9637"/>
                  </p14:bmkLst>
                </p14:media>
              </p:ext>
            </p:extLst>
          </p:nvPr>
        </p:nvPicPr>
        <p:blipFill>
          <a:blip r:embed="rId5"/>
          <a:stretch>
            <a:fillRect/>
          </a:stretch>
        </p:blipFill>
        <p:spPr>
          <a:xfrm>
            <a:off x="1505493" y="1143000"/>
            <a:ext cx="9422809" cy="5300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B0C339EC-E7DC-5FE6-AE8B-6CEDAE2C73AD}"/>
              </a:ext>
            </a:extLst>
          </p:cNvPr>
          <p:cNvSpPr txBox="1"/>
          <p:nvPr/>
        </p:nvSpPr>
        <p:spPr>
          <a:xfrm>
            <a:off x="5210742" y="1507685"/>
            <a:ext cx="1928037" cy="738664"/>
          </a:xfrm>
          <a:prstGeom prst="rect">
            <a:avLst/>
          </a:prstGeom>
          <a:solidFill>
            <a:schemeClr val="bg1"/>
          </a:solidFill>
        </p:spPr>
        <p:txBody>
          <a:bodyPr wrap="square" rtlCol="0">
            <a:spAutoFit/>
          </a:bodyPr>
          <a:lstStyle/>
          <a:p>
            <a:r>
              <a:rPr lang="en-US" sz="1400" dirty="0"/>
              <a:t>Player does a good job of pausing to show the official he is ready.</a:t>
            </a:r>
          </a:p>
        </p:txBody>
      </p:sp>
      <p:sp>
        <p:nvSpPr>
          <p:cNvPr id="8" name="TextBox 7">
            <a:extLst>
              <a:ext uri="{FF2B5EF4-FFF2-40B4-BE49-F238E27FC236}">
                <a16:creationId xmlns:a16="http://schemas.microsoft.com/office/drawing/2014/main" id="{3D4291EF-964B-84DA-4AA0-D3543EF517CF}"/>
              </a:ext>
            </a:extLst>
          </p:cNvPr>
          <p:cNvSpPr txBox="1"/>
          <p:nvPr/>
        </p:nvSpPr>
        <p:spPr>
          <a:xfrm>
            <a:off x="1836383" y="1204555"/>
            <a:ext cx="2427273" cy="1169551"/>
          </a:xfrm>
          <a:prstGeom prst="rect">
            <a:avLst/>
          </a:prstGeom>
          <a:solidFill>
            <a:schemeClr val="bg1"/>
          </a:solidFill>
        </p:spPr>
        <p:txBody>
          <a:bodyPr wrap="square" rtlCol="0">
            <a:spAutoFit/>
          </a:bodyPr>
          <a:lstStyle/>
          <a:p>
            <a:r>
              <a:rPr lang="en-US" sz="1400" dirty="0"/>
              <a:t>One small mechanics problem is that the single should be straddling the cone at this point since the ball has not yet crossed midfield.</a:t>
            </a:r>
          </a:p>
        </p:txBody>
      </p:sp>
    </p:spTree>
    <p:extLst>
      <p:ext uri="{BB962C8B-B14F-4D97-AF65-F5344CB8AC3E}">
        <p14:creationId xmlns:p14="http://schemas.microsoft.com/office/powerpoint/2010/main" val="5063283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MediaBookmark" delay="0">
                        <p:tgtEl>
                          <p14:bmkTgt spid="5" bmkName="Bookmark 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nextCondLst>
                    <p:cond evt="onMediaBookmark" delay="0">
                      <p:tgtEl>
                        <p14:bmkTgt spid="5" bmkName="Bookmark 1"/>
                      </p:tgtEl>
                    </p:cond>
                  </p:nextCondLst>
                </p:seq>
                <p:seq concurrent="1" nextAc="seek">
                  <p:cTn id="14" restart="whenNotActive" fill="hold" evtFilter="cancelBubble" nodeType="interactiveSeq">
                    <p:stCondLst>
                      <p:cond evt="onMediaBookmark" delay="0">
                        <p:tgtEl>
                          <p14:bmkTgt spid="5" bmkName="Bookmark 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nextCondLst>
                    <p:cond evt="onMediaBookmark" delay="0">
                      <p:tgtEl>
                        <p14:bmkTgt spid="5" bmkName="Bookmark 2"/>
                      </p:tgtEl>
                    </p:cond>
                  </p:nextCondLst>
                </p:seq>
                <p:video>
                  <p:cMediaNode vol="80000">
                    <p:cTn id="24" repeatCount="indefinite" display="0">
                      <p:stCondLst>
                        <p:cond delay="indefinite"/>
                      </p:stCondLst>
                    </p:cTn>
                    <p:tgtEl>
                      <p:spTgt spid="5"/>
                    </p:tgtEl>
                  </p:cMediaNode>
                </p:video>
              </p:childTnLst>
            </p:cTn>
          </p:par>
        </p:tnLst>
        <p:bldLst>
          <p:bldP spid="6" grpId="0" animBg="1"/>
          <p:bldP spid="6" grpId="1"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video>
                  <p:cMediaNode vol="80000">
                    <p:cTn id="24" repeatCount="indefinite" display="0">
                      <p:stCondLst>
                        <p:cond delay="indefinite"/>
                      </p:stCondLst>
                    </p:cTn>
                    <p:tgtEl>
                      <p:spTgt spid="5"/>
                    </p:tgtEl>
                  </p:cMediaNode>
                </p:video>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F9C20D2E-562B-890E-6E9B-5D2552F010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b="-1"/>
          <a:stretch/>
        </p:blipFill>
        <p:spPr>
          <a:xfrm>
            <a:off x="6182948" y="10"/>
            <a:ext cx="600905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ontent Placeholder 2">
            <a:extLst>
              <a:ext uri="{FF2B5EF4-FFF2-40B4-BE49-F238E27FC236}">
                <a16:creationId xmlns:a16="http://schemas.microsoft.com/office/drawing/2014/main" id="{DCFC0E24-2C22-4F4E-A3B2-8F8CD36D56BD}"/>
              </a:ext>
            </a:extLst>
          </p:cNvPr>
          <p:cNvSpPr>
            <a:spLocks noGrp="1"/>
          </p:cNvSpPr>
          <p:nvPr>
            <p:ph sz="half" idx="4294967295"/>
          </p:nvPr>
        </p:nvSpPr>
        <p:spPr>
          <a:xfrm>
            <a:off x="212481" y="1376974"/>
            <a:ext cx="5883520" cy="5765800"/>
          </a:xfrm>
          <a:prstGeom prst="rect">
            <a:avLst/>
          </a:prstGeom>
        </p:spPr>
        <p:txBody>
          <a:bodyPr vert="horz" lIns="121920" tIns="60960" rIns="121920" bIns="60960" rtlCol="0" anchor="t">
            <a:normAutofit/>
          </a:bodyPr>
          <a:lstStyle/>
          <a:p>
            <a:pPr indent="-219456">
              <a:spcBef>
                <a:spcPts val="0"/>
              </a:spcBef>
              <a:spcAft>
                <a:spcPts val="600"/>
              </a:spcAft>
            </a:pPr>
            <a:r>
              <a:rPr lang="en-US" sz="2000" dirty="0">
                <a:latin typeface="Acumin Pro" panose="020B0504020202020204" pitchFamily="34" charset="0"/>
                <a:cs typeface="Helvetica"/>
              </a:rPr>
              <a:t>Anticipate when a TO will be requested</a:t>
            </a:r>
          </a:p>
          <a:p>
            <a:pPr lvl="1" indent="-219456">
              <a:spcBef>
                <a:spcPts val="0"/>
              </a:spcBef>
              <a:spcAft>
                <a:spcPts val="600"/>
              </a:spcAft>
            </a:pPr>
            <a:r>
              <a:rPr lang="en-US" sz="2000" dirty="0">
                <a:latin typeface="Acumin Pro" panose="020B0504020202020204" pitchFamily="34" charset="0"/>
                <a:cs typeface="Helvetica"/>
              </a:rPr>
              <a:t>Last 2m of half</a:t>
            </a:r>
          </a:p>
          <a:p>
            <a:pPr lvl="1" indent="-219456">
              <a:spcBef>
                <a:spcPts val="0"/>
              </a:spcBef>
              <a:spcAft>
                <a:spcPts val="600"/>
              </a:spcAft>
            </a:pPr>
            <a:r>
              <a:rPr lang="en-US" sz="2000" dirty="0">
                <a:latin typeface="Acumin Pro" panose="020B0504020202020204" pitchFamily="34" charset="0"/>
                <a:cs typeface="Helvetica"/>
              </a:rPr>
              <a:t>Close game</a:t>
            </a:r>
          </a:p>
          <a:p>
            <a:pPr lvl="1" indent="-219456">
              <a:spcBef>
                <a:spcPts val="0"/>
              </a:spcBef>
              <a:spcAft>
                <a:spcPts val="600"/>
              </a:spcAft>
            </a:pPr>
            <a:r>
              <a:rPr lang="en-US" sz="2000" dirty="0">
                <a:latin typeface="Acumin Pro" panose="020B0504020202020204" pitchFamily="34" charset="0"/>
                <a:cs typeface="Helvetica"/>
              </a:rPr>
              <a:t>Possession saver</a:t>
            </a:r>
          </a:p>
          <a:p>
            <a:pPr lvl="1" indent="-219456">
              <a:spcBef>
                <a:spcPts val="0"/>
              </a:spcBef>
              <a:spcAft>
                <a:spcPts val="600"/>
              </a:spcAft>
            </a:pPr>
            <a:r>
              <a:rPr lang="en-US" sz="2000" dirty="0">
                <a:latin typeface="Acumin Pro" panose="020B0504020202020204" pitchFamily="34" charset="0"/>
                <a:cs typeface="Helvetica"/>
              </a:rPr>
              <a:t>Man-down kill and double-team</a:t>
            </a:r>
          </a:p>
          <a:p>
            <a:pPr marL="685800" lvl="2" indent="-219456">
              <a:spcBef>
                <a:spcPts val="0"/>
              </a:spcBef>
              <a:spcAft>
                <a:spcPts val="600"/>
              </a:spcAft>
            </a:pPr>
            <a:r>
              <a:rPr lang="en-US" dirty="0">
                <a:latin typeface="Acumin Pro" panose="020B0504020202020204" pitchFamily="34" charset="0"/>
                <a:cs typeface="Helvetica"/>
              </a:rPr>
              <a:t>Out of bounds in transition</a:t>
            </a:r>
          </a:p>
          <a:p>
            <a:pPr marL="685800" lvl="2" indent="-219456">
              <a:spcBef>
                <a:spcPts val="0"/>
              </a:spcBef>
              <a:spcAft>
                <a:spcPts val="600"/>
              </a:spcAft>
            </a:pPr>
            <a:r>
              <a:rPr lang="en-US" dirty="0">
                <a:latin typeface="Acumin Pro" panose="020B0504020202020204" pitchFamily="34" charset="0"/>
                <a:cs typeface="Helvetica"/>
              </a:rPr>
              <a:t>If we start talking about stalling</a:t>
            </a:r>
          </a:p>
          <a:p>
            <a:pPr lvl="1" indent="-219456">
              <a:spcBef>
                <a:spcPts val="0"/>
              </a:spcBef>
              <a:spcAft>
                <a:spcPts val="600"/>
              </a:spcAft>
            </a:pPr>
            <a:r>
              <a:rPr lang="en-US" sz="1800" dirty="0">
                <a:latin typeface="Acumin Pro" panose="020B0504020202020204" pitchFamily="34" charset="0"/>
                <a:cs typeface="Helvetica"/>
              </a:rPr>
              <a:t>Overtime Faceoff (this is key!)</a:t>
            </a:r>
          </a:p>
          <a:p>
            <a:pPr indent="-219456">
              <a:spcBef>
                <a:spcPts val="0"/>
              </a:spcBef>
              <a:spcAft>
                <a:spcPts val="600"/>
              </a:spcAft>
            </a:pPr>
            <a:r>
              <a:rPr lang="en-US" sz="2000" dirty="0">
                <a:latin typeface="Acumin Pro" panose="020B0504020202020204" pitchFamily="34" charset="0"/>
                <a:cs typeface="Helvetica"/>
              </a:rPr>
              <a:t>Trail official needs to expect this! </a:t>
            </a:r>
            <a:r>
              <a:rPr lang="en-US" sz="2000" b="1" dirty="0">
                <a:solidFill>
                  <a:srgbClr val="FF0000"/>
                </a:solidFill>
                <a:latin typeface="Acumin Pro" panose="020B0504020202020204" pitchFamily="34" charset="0"/>
                <a:cs typeface="Helvetica"/>
              </a:rPr>
              <a:t>Pregame this point</a:t>
            </a:r>
            <a:endParaRPr lang="en-US" sz="2000" dirty="0">
              <a:latin typeface="Acumin Pro" panose="020B0504020202020204" pitchFamily="34" charset="0"/>
            </a:endParaRPr>
          </a:p>
          <a:p>
            <a:pPr indent="-219456">
              <a:spcBef>
                <a:spcPts val="0"/>
              </a:spcBef>
              <a:spcAft>
                <a:spcPts val="600"/>
              </a:spcAft>
            </a:pPr>
            <a:r>
              <a:rPr lang="en-US" sz="2000" dirty="0">
                <a:latin typeface="Acumin Pro" panose="020B0504020202020204" pitchFamily="34" charset="0"/>
                <a:cs typeface="Helvetica"/>
              </a:rPr>
              <a:t>Where's the restart?</a:t>
            </a:r>
          </a:p>
          <a:p>
            <a:pPr indent="-219456">
              <a:spcBef>
                <a:spcPts val="0"/>
              </a:spcBef>
              <a:spcAft>
                <a:spcPts val="600"/>
              </a:spcAft>
            </a:pPr>
            <a:r>
              <a:rPr lang="en-US" sz="2000" dirty="0">
                <a:latin typeface="Acumin Pro" panose="020B0504020202020204" pitchFamily="34" charset="0"/>
                <a:cs typeface="Helvetica"/>
              </a:rPr>
              <a:t>How many TO remain</a:t>
            </a:r>
          </a:p>
          <a:p>
            <a:pPr indent="-219456">
              <a:spcBef>
                <a:spcPts val="0"/>
              </a:spcBef>
              <a:spcAft>
                <a:spcPts val="600"/>
              </a:spcAft>
            </a:pPr>
            <a:r>
              <a:rPr lang="en-US" sz="2000" dirty="0">
                <a:latin typeface="Acumin Pro" panose="020B0504020202020204" pitchFamily="34" charset="0"/>
                <a:cs typeface="Helvetica"/>
              </a:rPr>
              <a:t>Tell the coaches</a:t>
            </a:r>
          </a:p>
        </p:txBody>
      </p:sp>
      <p:sp>
        <p:nvSpPr>
          <p:cNvPr id="2" name="Speech Bubble: Oval 1">
            <a:extLst>
              <a:ext uri="{FF2B5EF4-FFF2-40B4-BE49-F238E27FC236}">
                <a16:creationId xmlns:a16="http://schemas.microsoft.com/office/drawing/2014/main" id="{F5900E5F-A951-14B6-2B8F-B975F67E7FEB}"/>
              </a:ext>
            </a:extLst>
          </p:cNvPr>
          <p:cNvSpPr/>
          <p:nvPr/>
        </p:nvSpPr>
        <p:spPr>
          <a:xfrm>
            <a:off x="8226801" y="89588"/>
            <a:ext cx="2806873" cy="1231395"/>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dirty="0">
                <a:solidFill>
                  <a:prstClr val="black"/>
                </a:solidFill>
                <a:latin typeface="Obvia" panose="02000503040000020004" pitchFamily="50" charset="0"/>
                <a:cs typeface="Obvia Wide Medium" panose="020B0604020202020204" charset="0"/>
              </a:rPr>
              <a:t>Ball is coming in side-left with you, got it?</a:t>
            </a:r>
          </a:p>
        </p:txBody>
      </p:sp>
      <p:grpSp>
        <p:nvGrpSpPr>
          <p:cNvPr id="4" name="Group 3">
            <a:extLst>
              <a:ext uri="{FF2B5EF4-FFF2-40B4-BE49-F238E27FC236}">
                <a16:creationId xmlns:a16="http://schemas.microsoft.com/office/drawing/2014/main" id="{7B4BB9EF-16AF-5D2E-F07C-EED8B8F25EE1}"/>
              </a:ext>
            </a:extLst>
          </p:cNvPr>
          <p:cNvGrpSpPr/>
          <p:nvPr/>
        </p:nvGrpSpPr>
        <p:grpSpPr>
          <a:xfrm>
            <a:off x="212481" y="235927"/>
            <a:ext cx="9972919" cy="1141047"/>
            <a:chOff x="212481" y="235927"/>
            <a:chExt cx="8049359" cy="1141047"/>
          </a:xfrm>
        </p:grpSpPr>
        <p:sp>
          <p:nvSpPr>
            <p:cNvPr id="5" name="TextBox 4">
              <a:extLst>
                <a:ext uri="{FF2B5EF4-FFF2-40B4-BE49-F238E27FC236}">
                  <a16:creationId xmlns:a16="http://schemas.microsoft.com/office/drawing/2014/main" id="{FFACEF02-F0A0-E8A4-F005-95C6BCA40BBD}"/>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TIMEOUTS &amp; RESTARTS</a:t>
              </a:r>
            </a:p>
          </p:txBody>
        </p:sp>
        <p:sp>
          <p:nvSpPr>
            <p:cNvPr id="7" name="TextBox 6">
              <a:extLst>
                <a:ext uri="{FF2B5EF4-FFF2-40B4-BE49-F238E27FC236}">
                  <a16:creationId xmlns:a16="http://schemas.microsoft.com/office/drawing/2014/main" id="{7CFAFC6B-75E9-00C8-0B73-41FC74E01A50}"/>
                </a:ext>
              </a:extLst>
            </p:cNvPr>
            <p:cNvSpPr txBox="1"/>
            <p:nvPr/>
          </p:nvSpPr>
          <p:spPr>
            <a:xfrm>
              <a:off x="231532" y="946087"/>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A CHANCE TO GET ON THE SAME PAGE</a:t>
              </a:r>
              <a:endParaRPr lang="en-US" sz="2200" b="0" i="0" spc="100" baseline="0" dirty="0">
                <a:solidFill>
                  <a:srgbClr val="C8102E"/>
                </a:solidFill>
                <a:latin typeface="Obvia" panose="02000503040000020004" pitchFamily="50" charset="0"/>
              </a:endParaRPr>
            </a:p>
          </p:txBody>
        </p:sp>
      </p:grpSp>
    </p:spTree>
    <p:extLst>
      <p:ext uri="{BB962C8B-B14F-4D97-AF65-F5344CB8AC3E}">
        <p14:creationId xmlns:p14="http://schemas.microsoft.com/office/powerpoint/2010/main" val="1951054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EEBB03D7-5291-73DF-50E7-4B4CC476A3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5833241" y="10"/>
            <a:ext cx="635875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Content Placeholder 3">
            <a:extLst>
              <a:ext uri="{FF2B5EF4-FFF2-40B4-BE49-F238E27FC236}">
                <a16:creationId xmlns:a16="http://schemas.microsoft.com/office/drawing/2014/main" id="{3DEF4123-570E-4CEB-B27D-01E735FFF8DD}"/>
              </a:ext>
            </a:extLst>
          </p:cNvPr>
          <p:cNvSpPr>
            <a:spLocks noGrp="1"/>
          </p:cNvSpPr>
          <p:nvPr>
            <p:ph idx="4294967295"/>
          </p:nvPr>
        </p:nvSpPr>
        <p:spPr>
          <a:xfrm>
            <a:off x="236085" y="1376974"/>
            <a:ext cx="5880100" cy="4439035"/>
          </a:xfrm>
          <a:prstGeom prst="rect">
            <a:avLst/>
          </a:prstGeom>
        </p:spPr>
        <p:txBody>
          <a:bodyPr vert="horz" lIns="121920" tIns="60960" rIns="121920" bIns="60960" rtlCol="0" anchor="t">
            <a:noAutofit/>
          </a:bodyPr>
          <a:lstStyle/>
          <a:p>
            <a:pPr>
              <a:lnSpc>
                <a:spcPct val="100000"/>
              </a:lnSpc>
              <a:spcBef>
                <a:spcPts val="0"/>
              </a:spcBef>
              <a:spcAft>
                <a:spcPts val="600"/>
              </a:spcAft>
            </a:pPr>
            <a:r>
              <a:rPr lang="en-US" sz="2400" dirty="0">
                <a:latin typeface="Acumin Pro" panose="020B0504020202020204" pitchFamily="34" charset="0"/>
                <a:cs typeface="Calibri" panose="020F0502020204030204"/>
              </a:rPr>
              <a:t>Know the situation...</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Crease call (goal or no goal?)</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Two Penalty Flags Thrown</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A foul in which a player will be "locked" in</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Issues at the Scorer’s Table/Time Issues</a:t>
            </a:r>
          </a:p>
          <a:p>
            <a:pPr>
              <a:lnSpc>
                <a:spcPct val="100000"/>
              </a:lnSpc>
              <a:spcBef>
                <a:spcPts val="0"/>
              </a:spcBef>
              <a:spcAft>
                <a:spcPts val="600"/>
              </a:spcAft>
            </a:pPr>
            <a:r>
              <a:rPr lang="en-US" sz="2400" dirty="0">
                <a:latin typeface="Acumin Pro" panose="020B0504020202020204" pitchFamily="34" charset="0"/>
                <a:cs typeface="Calibri" panose="020F0502020204030204"/>
              </a:rPr>
              <a:t>Report to coaches the results</a:t>
            </a:r>
          </a:p>
          <a:p>
            <a:pPr>
              <a:lnSpc>
                <a:spcPct val="100000"/>
              </a:lnSpc>
              <a:spcBef>
                <a:spcPts val="0"/>
              </a:spcBef>
              <a:spcAft>
                <a:spcPts val="600"/>
              </a:spcAft>
            </a:pPr>
            <a:r>
              <a:rPr lang="en-US" sz="2400" dirty="0">
                <a:latin typeface="Acumin Pro" panose="020B0504020202020204" pitchFamily="34" charset="0"/>
                <a:cs typeface="Calibri" panose="020F0502020204030204"/>
              </a:rPr>
              <a:t>"Who's watching the players"?</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3rd official</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Conference should never be all 3 officials</a:t>
            </a:r>
          </a:p>
          <a:p>
            <a:pPr lvl="1">
              <a:lnSpc>
                <a:spcPct val="100000"/>
              </a:lnSpc>
              <a:spcBef>
                <a:spcPts val="0"/>
              </a:spcBef>
              <a:spcAft>
                <a:spcPts val="600"/>
              </a:spcAft>
            </a:pPr>
            <a:r>
              <a:rPr lang="en-US" sz="2000" dirty="0">
                <a:latin typeface="Acumin Pro" panose="020B0504020202020204" pitchFamily="34" charset="0"/>
                <a:cs typeface="Calibri" panose="020F0502020204030204"/>
              </a:rPr>
              <a:t>If 2-man, open-up your field of view to see the players</a:t>
            </a:r>
          </a:p>
          <a:p>
            <a:pPr>
              <a:lnSpc>
                <a:spcPct val="100000"/>
              </a:lnSpc>
              <a:spcBef>
                <a:spcPts val="0"/>
              </a:spcBef>
              <a:spcAft>
                <a:spcPts val="600"/>
              </a:spcAft>
            </a:pPr>
            <a:endParaRPr lang="en-US" sz="2400" dirty="0">
              <a:latin typeface="Acumin Pro" panose="020B0504020202020204" pitchFamily="34" charset="0"/>
              <a:cs typeface="Calibri" panose="020F0502020204030204"/>
            </a:endParaRPr>
          </a:p>
        </p:txBody>
      </p:sp>
      <p:sp>
        <p:nvSpPr>
          <p:cNvPr id="8" name="Rectangle 7">
            <a:extLst>
              <a:ext uri="{FF2B5EF4-FFF2-40B4-BE49-F238E27FC236}">
                <a16:creationId xmlns:a16="http://schemas.microsoft.com/office/drawing/2014/main" id="{6ABB0F27-88BB-45AD-8705-7E32F46405A3}"/>
              </a:ext>
            </a:extLst>
          </p:cNvPr>
          <p:cNvSpPr/>
          <p:nvPr/>
        </p:nvSpPr>
        <p:spPr>
          <a:xfrm>
            <a:off x="9316744" y="5154289"/>
            <a:ext cx="2639171" cy="132343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a:spAutoFit/>
          </a:bodyPr>
          <a:lstStyle/>
          <a:p>
            <a:pPr algn="ctr" defTabSz="1219170"/>
            <a:r>
              <a:rPr lang="en-US" sz="2000" b="1" i="1" dirty="0">
                <a:solidFill>
                  <a:srgbClr val="C8102E"/>
                </a:solidFill>
              </a:rPr>
              <a:t>Be quick but don't hurry, take the time necessary to get it correct.</a:t>
            </a:r>
          </a:p>
        </p:txBody>
      </p:sp>
      <p:grpSp>
        <p:nvGrpSpPr>
          <p:cNvPr id="5" name="Group 4">
            <a:extLst>
              <a:ext uri="{FF2B5EF4-FFF2-40B4-BE49-F238E27FC236}">
                <a16:creationId xmlns:a16="http://schemas.microsoft.com/office/drawing/2014/main" id="{938E17E4-4EF0-3A1D-92E7-D6FA0A025041}"/>
              </a:ext>
            </a:extLst>
          </p:cNvPr>
          <p:cNvGrpSpPr/>
          <p:nvPr/>
        </p:nvGrpSpPr>
        <p:grpSpPr>
          <a:xfrm>
            <a:off x="212481" y="235927"/>
            <a:ext cx="9972919" cy="1141047"/>
            <a:chOff x="212481" y="235927"/>
            <a:chExt cx="8049359" cy="1141047"/>
          </a:xfrm>
        </p:grpSpPr>
        <p:sp>
          <p:nvSpPr>
            <p:cNvPr id="10" name="TextBox 9">
              <a:extLst>
                <a:ext uri="{FF2B5EF4-FFF2-40B4-BE49-F238E27FC236}">
                  <a16:creationId xmlns:a16="http://schemas.microsoft.com/office/drawing/2014/main" id="{062F1BE9-CEE8-EC09-014C-BF1F195D4D50}"/>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OFFICIALS TIMEOUTS</a:t>
              </a:r>
            </a:p>
          </p:txBody>
        </p:sp>
        <p:sp>
          <p:nvSpPr>
            <p:cNvPr id="11" name="TextBox 10">
              <a:extLst>
                <a:ext uri="{FF2B5EF4-FFF2-40B4-BE49-F238E27FC236}">
                  <a16:creationId xmlns:a16="http://schemas.microsoft.com/office/drawing/2014/main" id="{3F95823B-930A-C25A-7D7A-C34B9C1B0094}"/>
                </a:ext>
              </a:extLst>
            </p:cNvPr>
            <p:cNvSpPr txBox="1"/>
            <p:nvPr/>
          </p:nvSpPr>
          <p:spPr>
            <a:xfrm>
              <a:off x="231532" y="946087"/>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WHEN CLARIFICATION IS NEEDED</a:t>
              </a:r>
              <a:endParaRPr lang="en-US" sz="2200" b="0" i="0" spc="100" baseline="0" dirty="0">
                <a:solidFill>
                  <a:srgbClr val="C8102E"/>
                </a:solidFill>
                <a:latin typeface="Obvia" panose="02000503040000020004" pitchFamily="50" charset="0"/>
              </a:endParaRPr>
            </a:p>
          </p:txBody>
        </p:sp>
      </p:grpSp>
      <p:sp>
        <p:nvSpPr>
          <p:cNvPr id="12" name="Speech Bubble: Rectangle with Corners Rounded 11">
            <a:extLst>
              <a:ext uri="{FF2B5EF4-FFF2-40B4-BE49-F238E27FC236}">
                <a16:creationId xmlns:a16="http://schemas.microsoft.com/office/drawing/2014/main" id="{D5761E95-F554-A0AF-17B5-A1A2C815D1DA}"/>
              </a:ext>
            </a:extLst>
          </p:cNvPr>
          <p:cNvSpPr/>
          <p:nvPr/>
        </p:nvSpPr>
        <p:spPr>
          <a:xfrm>
            <a:off x="6096000" y="4587849"/>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Obvia" panose="02000503040000020004" pitchFamily="50" charset="0"/>
              </a:rPr>
              <a:t>Class Discussion</a:t>
            </a:r>
          </a:p>
          <a:p>
            <a:pPr algn="ctr"/>
            <a:r>
              <a:rPr lang="en-US" dirty="0">
                <a:latin typeface="Obvia" panose="02000503040000020004" pitchFamily="50" charset="0"/>
              </a:rPr>
              <a:t>Questions</a:t>
            </a:r>
          </a:p>
        </p:txBody>
      </p:sp>
    </p:spTree>
    <p:extLst>
      <p:ext uri="{BB962C8B-B14F-4D97-AF65-F5344CB8AC3E}">
        <p14:creationId xmlns:p14="http://schemas.microsoft.com/office/powerpoint/2010/main" val="1809529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playing lacrosse&#10;&#10;Description automatically generated with medium confidence">
            <a:extLst>
              <a:ext uri="{FF2B5EF4-FFF2-40B4-BE49-F238E27FC236}">
                <a16:creationId xmlns:a16="http://schemas.microsoft.com/office/drawing/2014/main" id="{60579601-347A-E6CB-79B0-B5DCBB4044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62952" y="10"/>
            <a:ext cx="512752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2" name="Group 1">
            <a:extLst>
              <a:ext uri="{FF2B5EF4-FFF2-40B4-BE49-F238E27FC236}">
                <a16:creationId xmlns:a16="http://schemas.microsoft.com/office/drawing/2014/main" id="{36D78BB0-F89B-0550-E207-77A6F9443847}"/>
              </a:ext>
            </a:extLst>
          </p:cNvPr>
          <p:cNvGrpSpPr/>
          <p:nvPr/>
        </p:nvGrpSpPr>
        <p:grpSpPr>
          <a:xfrm>
            <a:off x="212481" y="235927"/>
            <a:ext cx="9972919" cy="1141047"/>
            <a:chOff x="212481" y="235927"/>
            <a:chExt cx="8049359" cy="1141047"/>
          </a:xfrm>
        </p:grpSpPr>
        <p:sp>
          <p:nvSpPr>
            <p:cNvPr id="6" name="TextBox 5">
              <a:extLst>
                <a:ext uri="{FF2B5EF4-FFF2-40B4-BE49-F238E27FC236}">
                  <a16:creationId xmlns:a16="http://schemas.microsoft.com/office/drawing/2014/main" id="{BD3B1BEA-34B7-0118-768D-C654BACFD163}"/>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STALLING</a:t>
              </a:r>
            </a:p>
          </p:txBody>
        </p:sp>
        <p:sp>
          <p:nvSpPr>
            <p:cNvPr id="8" name="TextBox 7">
              <a:extLst>
                <a:ext uri="{FF2B5EF4-FFF2-40B4-BE49-F238E27FC236}">
                  <a16:creationId xmlns:a16="http://schemas.microsoft.com/office/drawing/2014/main" id="{527EA3B0-3A3F-984D-3563-C6BEFEBB32BA}"/>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GET IT IN – KEEP IT IN</a:t>
              </a:r>
            </a:p>
          </p:txBody>
        </p:sp>
      </p:grpSp>
      <p:sp>
        <p:nvSpPr>
          <p:cNvPr id="10" name="TextBox 9">
            <a:extLst>
              <a:ext uri="{FF2B5EF4-FFF2-40B4-BE49-F238E27FC236}">
                <a16:creationId xmlns:a16="http://schemas.microsoft.com/office/drawing/2014/main" id="{9DF35570-F1A5-1E74-E698-C37851121F1C}"/>
              </a:ext>
            </a:extLst>
          </p:cNvPr>
          <p:cNvSpPr txBox="1"/>
          <p:nvPr/>
        </p:nvSpPr>
        <p:spPr>
          <a:xfrm>
            <a:off x="236084" y="1376974"/>
            <a:ext cx="6621915" cy="4401205"/>
          </a:xfrm>
          <a:prstGeom prst="rect">
            <a:avLst/>
          </a:prstGeom>
          <a:noFill/>
        </p:spPr>
        <p:txBody>
          <a:bodyPr wrap="square">
            <a:spAutoFit/>
          </a:bodyPr>
          <a:lstStyle/>
          <a:p>
            <a:pPr marL="228600" indent="-228600">
              <a:spcAft>
                <a:spcPts val="600"/>
              </a:spcAft>
              <a:buFont typeface="Arial" panose="020B0604020202020204" pitchFamily="34" charset="0"/>
              <a:buChar char="•"/>
            </a:pPr>
            <a:r>
              <a:rPr lang="en-US" sz="2400" dirty="0">
                <a:latin typeface="Acumin Pro" panose="020B0504020202020204" pitchFamily="34" charset="0"/>
                <a:cs typeface="Helvetica"/>
              </a:rPr>
              <a:t>When and where...</a:t>
            </a:r>
          </a:p>
          <a:p>
            <a:pPr marL="685800" lvl="1" indent="-228600">
              <a:spcAft>
                <a:spcPts val="600"/>
              </a:spcAft>
              <a:buFont typeface="Arial" panose="020B0604020202020204" pitchFamily="34" charset="0"/>
              <a:buChar char="•"/>
            </a:pPr>
            <a:r>
              <a:rPr lang="en-US" sz="2400" dirty="0">
                <a:latin typeface="Acumin Pro" panose="020B0504020202020204" pitchFamily="34" charset="0"/>
                <a:cs typeface="Helvetica"/>
              </a:rPr>
              <a:t>Usually start behind the goal</a:t>
            </a:r>
          </a:p>
          <a:p>
            <a:pPr marL="228600" indent="-228600">
              <a:spcAft>
                <a:spcPts val="600"/>
              </a:spcAft>
              <a:buFont typeface="Arial" panose="020B0604020202020204" pitchFamily="34" charset="0"/>
              <a:buChar char="•"/>
            </a:pPr>
            <a:r>
              <a:rPr lang="en-US" sz="2400" dirty="0">
                <a:latin typeface="Acumin Pro" panose="020B0504020202020204" pitchFamily="34" charset="0"/>
                <a:cs typeface="Helvetica"/>
              </a:rPr>
              <a:t>Recognize the situation/level of play</a:t>
            </a:r>
          </a:p>
          <a:p>
            <a:pPr marL="685800" lvl="1" indent="-228600">
              <a:spcAft>
                <a:spcPts val="600"/>
              </a:spcAft>
              <a:buFont typeface="Arial" panose="020B0604020202020204" pitchFamily="34" charset="0"/>
              <a:buChar char="•"/>
            </a:pPr>
            <a:r>
              <a:rPr lang="en-US" sz="2400" dirty="0">
                <a:latin typeface="Acumin Pro" panose="020B0504020202020204" pitchFamily="34" charset="0"/>
                <a:cs typeface="Helvetica"/>
              </a:rPr>
              <a:t>Usually not celled in lopsided games</a:t>
            </a:r>
          </a:p>
          <a:p>
            <a:pPr marL="228600" indent="-228600">
              <a:spcAft>
                <a:spcPts val="600"/>
              </a:spcAft>
              <a:buFont typeface="Arial" panose="020B0604020202020204" pitchFamily="34" charset="0"/>
              <a:buChar char="•"/>
            </a:pPr>
            <a:r>
              <a:rPr lang="en-US" sz="2400" dirty="0">
                <a:latin typeface="Acumin Pro" panose="020B0504020202020204" pitchFamily="34" charset="0"/>
                <a:cs typeface="Helvetica"/>
              </a:rPr>
              <a:t>Bottom line, is the offense attacking the goal?</a:t>
            </a:r>
          </a:p>
          <a:p>
            <a:pPr marL="685800" lvl="1" indent="-228600">
              <a:spcAft>
                <a:spcPts val="600"/>
              </a:spcAft>
              <a:buFont typeface="Arial" panose="020B0604020202020204" pitchFamily="34" charset="0"/>
              <a:buChar char="•"/>
            </a:pPr>
            <a:r>
              <a:rPr lang="en-US" sz="2400" dirty="0">
                <a:latin typeface="Acumin Pro" panose="020B0504020202020204" pitchFamily="34" charset="0"/>
                <a:cs typeface="Helvetica"/>
              </a:rPr>
              <a:t>What does that mean?</a:t>
            </a:r>
          </a:p>
          <a:p>
            <a:pPr marL="685800" lvl="1" indent="-228600">
              <a:spcAft>
                <a:spcPts val="600"/>
              </a:spcAft>
              <a:buFont typeface="Arial" panose="020B0604020202020204" pitchFamily="34" charset="0"/>
              <a:buChar char="•"/>
            </a:pPr>
            <a:r>
              <a:rPr lang="en-US" sz="2400" dirty="0">
                <a:latin typeface="Acumin Pro" panose="020B0504020202020204" pitchFamily="34" charset="0"/>
                <a:cs typeface="Helvetica"/>
              </a:rPr>
              <a:t>Shots?</a:t>
            </a:r>
          </a:p>
          <a:p>
            <a:pPr marL="685800" lvl="1" indent="-228600">
              <a:spcAft>
                <a:spcPts val="600"/>
              </a:spcAft>
              <a:buFont typeface="Arial" panose="020B0604020202020204" pitchFamily="34" charset="0"/>
              <a:buChar char="•"/>
            </a:pPr>
            <a:r>
              <a:rPr lang="en-US" sz="2400" dirty="0">
                <a:latin typeface="Acumin Pro" panose="020B0504020202020204" pitchFamily="34" charset="0"/>
                <a:cs typeface="Helvetica"/>
              </a:rPr>
              <a:t>Dodges and re-dodges</a:t>
            </a:r>
          </a:p>
          <a:p>
            <a:pPr marL="228600" indent="-228600">
              <a:spcAft>
                <a:spcPts val="600"/>
              </a:spcAft>
              <a:buFont typeface="Arial" panose="020B0604020202020204" pitchFamily="34" charset="0"/>
              <a:buChar char="•"/>
            </a:pPr>
            <a:r>
              <a:rPr lang="en-US" sz="2400" dirty="0">
                <a:latin typeface="Acumin Pro" panose="020B0504020202020204" pitchFamily="34" charset="0"/>
                <a:cs typeface="Helvetica"/>
              </a:rPr>
              <a:t>Last two minutes of the game with a 4-goal or less differential</a:t>
            </a:r>
            <a:endParaRPr lang="en-US" sz="2400" dirty="0">
              <a:latin typeface="Acumin Pro" panose="020B0504020202020204" pitchFamily="34" charset="0"/>
            </a:endParaRPr>
          </a:p>
        </p:txBody>
      </p:sp>
      <p:sp>
        <p:nvSpPr>
          <p:cNvPr id="11" name="Speech Bubble: Rectangle with Corners Rounded 10">
            <a:extLst>
              <a:ext uri="{FF2B5EF4-FFF2-40B4-BE49-F238E27FC236}">
                <a16:creationId xmlns:a16="http://schemas.microsoft.com/office/drawing/2014/main" id="{942D8289-5DE9-32F1-94D1-B9129C41B590}"/>
              </a:ext>
            </a:extLst>
          </p:cNvPr>
          <p:cNvSpPr/>
          <p:nvPr/>
        </p:nvSpPr>
        <p:spPr>
          <a:xfrm>
            <a:off x="10185400" y="4770955"/>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Obvia" panose="02000503040000020004" pitchFamily="50" charset="0"/>
              </a:rPr>
              <a:t>Class Discussion</a:t>
            </a:r>
          </a:p>
          <a:p>
            <a:pPr algn="ctr"/>
            <a:r>
              <a:rPr lang="en-US" dirty="0">
                <a:latin typeface="Obvia" panose="02000503040000020004" pitchFamily="50" charset="0"/>
              </a:rPr>
              <a:t>Questions</a:t>
            </a:r>
          </a:p>
        </p:txBody>
      </p:sp>
    </p:spTree>
    <p:extLst>
      <p:ext uri="{BB962C8B-B14F-4D97-AF65-F5344CB8AC3E}">
        <p14:creationId xmlns:p14="http://schemas.microsoft.com/office/powerpoint/2010/main" val="4078738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3B22DC-FB95-4A07-AF7B-D0C5DE44A377}"/>
              </a:ext>
            </a:extLst>
          </p:cNvPr>
          <p:cNvSpPr>
            <a:spLocks noGrp="1"/>
          </p:cNvSpPr>
          <p:nvPr>
            <p:ph idx="4294967295"/>
          </p:nvPr>
        </p:nvSpPr>
        <p:spPr>
          <a:xfrm>
            <a:off x="236085" y="1360489"/>
            <a:ext cx="7929720" cy="4636274"/>
          </a:xfrm>
          <a:prstGeom prst="rect">
            <a:avLst/>
          </a:prstGeom>
        </p:spPr>
        <p:txBody>
          <a:bodyPr vert="horz" lIns="121920" tIns="60960" rIns="121920" bIns="60960" rtlCol="0" anchor="t">
            <a:normAutofit/>
          </a:bodyPr>
          <a:lstStyle/>
          <a:p>
            <a:pPr>
              <a:spcBef>
                <a:spcPts val="0"/>
              </a:spcBef>
              <a:spcAft>
                <a:spcPts val="600"/>
              </a:spcAft>
            </a:pPr>
            <a:r>
              <a:rPr lang="en-US" sz="2400" dirty="0">
                <a:latin typeface="Acumin Pro" panose="020B0504020202020204" pitchFamily="34" charset="0"/>
                <a:cs typeface="Helvetica"/>
              </a:rPr>
              <a:t>This lesson was about Flow of the Game</a:t>
            </a:r>
          </a:p>
          <a:p>
            <a:pPr>
              <a:spcBef>
                <a:spcPts val="0"/>
              </a:spcBef>
              <a:spcAft>
                <a:spcPts val="600"/>
              </a:spcAft>
            </a:pPr>
            <a:r>
              <a:rPr lang="en-US" sz="2400" dirty="0">
                <a:latin typeface="Acumin Pro" panose="020B0504020202020204" pitchFamily="34" charset="0"/>
                <a:cs typeface="Helvetica"/>
              </a:rPr>
              <a:t>Professionalism from the first whistle keeps everyone focus on their job (playing, coaching, officiating)</a:t>
            </a:r>
          </a:p>
          <a:p>
            <a:pPr>
              <a:spcBef>
                <a:spcPts val="0"/>
              </a:spcBef>
              <a:spcAft>
                <a:spcPts val="600"/>
              </a:spcAft>
            </a:pPr>
            <a:r>
              <a:rPr lang="en-US" sz="2400" dirty="0">
                <a:latin typeface="Acumin Pro" panose="020B0504020202020204" pitchFamily="34" charset="0"/>
                <a:cs typeface="Helvetica"/>
              </a:rPr>
              <a:t>Respect will come when you approach the game the way the coaches do.</a:t>
            </a:r>
          </a:p>
          <a:p>
            <a:pPr>
              <a:spcBef>
                <a:spcPts val="0"/>
              </a:spcBef>
              <a:spcAft>
                <a:spcPts val="600"/>
              </a:spcAft>
            </a:pPr>
            <a:r>
              <a:rPr lang="en-US" sz="2400" dirty="0">
                <a:latin typeface="Acumin Pro" panose="020B0504020202020204" pitchFamily="34" charset="0"/>
                <a:cs typeface="Helvetica"/>
              </a:rPr>
              <a:t>We may not make the "Big" bucks officiating but, we are still getting paid for the job. WORK HARD...Hustle!</a:t>
            </a:r>
          </a:p>
          <a:p>
            <a:pPr>
              <a:spcBef>
                <a:spcPts val="0"/>
              </a:spcBef>
              <a:spcAft>
                <a:spcPts val="600"/>
              </a:spcAft>
            </a:pPr>
            <a:r>
              <a:rPr lang="en-US" sz="2400" dirty="0">
                <a:latin typeface="Acumin Pro" panose="020B0504020202020204" pitchFamily="34" charset="0"/>
                <a:cs typeface="Helvetica"/>
              </a:rPr>
              <a:t>We, as officials must approach every game, regardless of level, as the most important game at that time. </a:t>
            </a:r>
          </a:p>
          <a:p>
            <a:pPr>
              <a:spcBef>
                <a:spcPts val="0"/>
              </a:spcBef>
              <a:spcAft>
                <a:spcPts val="600"/>
              </a:spcAft>
            </a:pPr>
            <a:r>
              <a:rPr lang="en-US" sz="2400" dirty="0">
                <a:latin typeface="Acumin Pro" panose="020B0504020202020204" pitchFamily="34" charset="0"/>
                <a:cs typeface="Helvetica"/>
              </a:rPr>
              <a:t>It IS the most important game for the coaches and athletes, it must also be for us!</a:t>
            </a:r>
          </a:p>
          <a:p>
            <a:pPr>
              <a:spcBef>
                <a:spcPts val="0"/>
              </a:spcBef>
              <a:spcAft>
                <a:spcPts val="600"/>
              </a:spcAft>
            </a:pPr>
            <a:r>
              <a:rPr lang="en-US" sz="2400" dirty="0">
                <a:latin typeface="Acumin Pro" panose="020B0504020202020204" pitchFamily="34" charset="0"/>
                <a:cs typeface="Helvetica"/>
              </a:rPr>
              <a:t>If you make a mistake, ADMIT IT &amp; OWN IT!</a:t>
            </a:r>
          </a:p>
          <a:p>
            <a:pPr>
              <a:spcBef>
                <a:spcPts val="0"/>
              </a:spcBef>
              <a:spcAft>
                <a:spcPts val="600"/>
              </a:spcAft>
            </a:pPr>
            <a:endParaRPr lang="en-US" sz="2400" dirty="0">
              <a:latin typeface="Acumin Pro" panose="020B0504020202020204" pitchFamily="34" charset="0"/>
              <a:cs typeface="Helvetica"/>
            </a:endParaRPr>
          </a:p>
          <a:p>
            <a:pPr>
              <a:spcBef>
                <a:spcPts val="0"/>
              </a:spcBef>
              <a:spcAft>
                <a:spcPts val="600"/>
              </a:spcAft>
            </a:pPr>
            <a:endParaRPr lang="en-US" sz="2400" dirty="0">
              <a:latin typeface="Acumin Pro" panose="020B0504020202020204" pitchFamily="34" charset="0"/>
              <a:cs typeface="Helvetica"/>
            </a:endParaRPr>
          </a:p>
        </p:txBody>
      </p:sp>
      <p:grpSp>
        <p:nvGrpSpPr>
          <p:cNvPr id="6" name="Group 5">
            <a:extLst>
              <a:ext uri="{FF2B5EF4-FFF2-40B4-BE49-F238E27FC236}">
                <a16:creationId xmlns:a16="http://schemas.microsoft.com/office/drawing/2014/main" id="{59040DAD-143F-1320-2B9D-B4415FEA1A44}"/>
              </a:ext>
            </a:extLst>
          </p:cNvPr>
          <p:cNvGrpSpPr/>
          <p:nvPr/>
        </p:nvGrpSpPr>
        <p:grpSpPr>
          <a:xfrm>
            <a:off x="212481" y="235927"/>
            <a:ext cx="9972919" cy="1141047"/>
            <a:chOff x="212481" y="235927"/>
            <a:chExt cx="8049359" cy="1141047"/>
          </a:xfrm>
        </p:grpSpPr>
        <p:sp>
          <p:nvSpPr>
            <p:cNvPr id="7" name="TextBox 6">
              <a:extLst>
                <a:ext uri="{FF2B5EF4-FFF2-40B4-BE49-F238E27FC236}">
                  <a16:creationId xmlns:a16="http://schemas.microsoft.com/office/drawing/2014/main" id="{BB7ADB9C-E088-CEBF-4943-A4CCD47D01CA}"/>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ALWAYS BE PROFESSIONAL</a:t>
              </a:r>
            </a:p>
          </p:txBody>
        </p:sp>
        <p:sp>
          <p:nvSpPr>
            <p:cNvPr id="8" name="TextBox 7">
              <a:extLst>
                <a:ext uri="{FF2B5EF4-FFF2-40B4-BE49-F238E27FC236}">
                  <a16:creationId xmlns:a16="http://schemas.microsoft.com/office/drawing/2014/main" id="{DC6F0194-96E8-3F83-D141-0E36928064D0}"/>
                </a:ext>
              </a:extLst>
            </p:cNvPr>
            <p:cNvSpPr txBox="1"/>
            <p:nvPr/>
          </p:nvSpPr>
          <p:spPr>
            <a:xfrm>
              <a:off x="231532" y="946087"/>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DEMEANOR AND COMMUNICATION</a:t>
              </a:r>
              <a:endParaRPr lang="en-US" sz="2200" b="0" i="0" spc="100" baseline="0" dirty="0">
                <a:solidFill>
                  <a:srgbClr val="C8102E"/>
                </a:solidFill>
                <a:latin typeface="Obvia" panose="02000503040000020004" pitchFamily="50" charset="0"/>
              </a:endParaRPr>
            </a:p>
          </p:txBody>
        </p:sp>
      </p:grpSp>
      <p:pic>
        <p:nvPicPr>
          <p:cNvPr id="2" name="Picture 1" descr="A group of people standing by a fence&#10;&#10;Description automatically generated with low confidence">
            <a:extLst>
              <a:ext uri="{FF2B5EF4-FFF2-40B4-BE49-F238E27FC236}">
                <a16:creationId xmlns:a16="http://schemas.microsoft.com/office/drawing/2014/main" id="{BD753F9C-E79B-4141-11D5-5302411F14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56634" y="0"/>
            <a:ext cx="443536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6369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grpSp>
        <p:nvGrpSpPr>
          <p:cNvPr id="3" name="Group 2">
            <a:extLst>
              <a:ext uri="{FF2B5EF4-FFF2-40B4-BE49-F238E27FC236}">
                <a16:creationId xmlns:a16="http://schemas.microsoft.com/office/drawing/2014/main" id="{5EB2F9F7-6ADA-290F-CD73-A4AE130B98DA}"/>
              </a:ext>
            </a:extLst>
          </p:cNvPr>
          <p:cNvGrpSpPr/>
          <p:nvPr/>
        </p:nvGrpSpPr>
        <p:grpSpPr>
          <a:xfrm>
            <a:off x="155331" y="143109"/>
            <a:ext cx="8030308" cy="1154162"/>
            <a:chOff x="155331" y="143109"/>
            <a:chExt cx="8030308" cy="1154162"/>
          </a:xfrm>
        </p:grpSpPr>
        <p:sp>
          <p:nvSpPr>
            <p:cNvPr id="2" name="TextBox 1">
              <a:extLst>
                <a:ext uri="{FF2B5EF4-FFF2-40B4-BE49-F238E27FC236}">
                  <a16:creationId xmlns:a16="http://schemas.microsoft.com/office/drawing/2014/main" id="{73DF039D-B551-9E45-9365-37087C473DC7}"/>
                </a:ext>
              </a:extLst>
            </p:cNvPr>
            <p:cNvSpPr txBox="1"/>
            <p:nvPr/>
          </p:nvSpPr>
          <p:spPr>
            <a:xfrm>
              <a:off x="155331" y="143109"/>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FLOW OF THE GAME</a:t>
              </a:r>
            </a:p>
          </p:txBody>
        </p:sp>
        <p:sp>
          <p:nvSpPr>
            <p:cNvPr id="9" name="TextBox 8">
              <a:extLst>
                <a:ext uri="{FF2B5EF4-FFF2-40B4-BE49-F238E27FC236}">
                  <a16:creationId xmlns:a16="http://schemas.microsoft.com/office/drawing/2014/main" id="{F9E4F59D-B080-4F02-9E0C-B482B5343E57}"/>
                </a:ext>
              </a:extLst>
            </p:cNvPr>
            <p:cNvSpPr txBox="1"/>
            <p:nvPr/>
          </p:nvSpPr>
          <p:spPr>
            <a:xfrm>
              <a:off x="155331" y="866384"/>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WHY IS IT IMPORTANT?</a:t>
              </a:r>
              <a:endParaRPr lang="en-US" sz="2200" b="0" i="0" spc="100" baseline="0" dirty="0">
                <a:solidFill>
                  <a:srgbClr val="C8102E"/>
                </a:solidFill>
                <a:latin typeface="Obvia" panose="02000503040000020004" pitchFamily="50" charset="0"/>
              </a:endParaRPr>
            </a:p>
          </p:txBody>
        </p:sp>
      </p:grpSp>
      <p:sp>
        <p:nvSpPr>
          <p:cNvPr id="7" name="TextBox 6">
            <a:extLst>
              <a:ext uri="{FF2B5EF4-FFF2-40B4-BE49-F238E27FC236}">
                <a16:creationId xmlns:a16="http://schemas.microsoft.com/office/drawing/2014/main" id="{88BA8544-546B-465C-7265-FC6D1C422955}"/>
              </a:ext>
            </a:extLst>
          </p:cNvPr>
          <p:cNvSpPr txBox="1"/>
          <p:nvPr/>
        </p:nvSpPr>
        <p:spPr>
          <a:xfrm>
            <a:off x="231532" y="1358109"/>
            <a:ext cx="5738444" cy="4326909"/>
          </a:xfrm>
          <a:prstGeom prst="rect">
            <a:avLst/>
          </a:prstGeom>
          <a:noFill/>
        </p:spPr>
        <p:txBody>
          <a:bodyPr wrap="square" lIns="91440" tIns="45720" rIns="91440" bIns="45720" numCol="1" rtlCol="0" anchor="t">
            <a:noAutofit/>
          </a:bodyPr>
          <a:lstStyle/>
          <a:p>
            <a:pPr marL="228600" indent="-228600">
              <a:spcAft>
                <a:spcPts val="600"/>
              </a:spcAft>
              <a:buFont typeface="Arial" panose="020B0604020202020204" pitchFamily="34" charset="0"/>
              <a:buChar char="•"/>
            </a:pPr>
            <a:r>
              <a:rPr lang="en-US" sz="2400" dirty="0">
                <a:latin typeface="Acumin Pro" panose="020B0504020202020204" pitchFamily="34" charset="0"/>
              </a:rPr>
              <a:t>FLOW refers to the feel of the game for everyone involved</a:t>
            </a:r>
          </a:p>
          <a:p>
            <a:pPr marL="685800" lvl="1"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Speed of the game</a:t>
            </a:r>
          </a:p>
          <a:p>
            <a:pPr marL="685800" lvl="1"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Score of the game</a:t>
            </a:r>
          </a:p>
          <a:p>
            <a:pPr marL="685800" lvl="1"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Length of the game</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Is the game taking too long?</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Does it seem slow?</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Is it entertaining?</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Are the players having fun?</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You have more control than you think!</a:t>
            </a:r>
          </a:p>
        </p:txBody>
      </p:sp>
      <p:pic>
        <p:nvPicPr>
          <p:cNvPr id="4" name="Picture 3" descr="A group of men playing lacrosse&#10;&#10;Description automatically generated with medium confidence">
            <a:extLst>
              <a:ext uri="{FF2B5EF4-FFF2-40B4-BE49-F238E27FC236}">
                <a16:creationId xmlns:a16="http://schemas.microsoft.com/office/drawing/2014/main" id="{BBC74F01-7327-5BBC-9427-2CAF14C421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26309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75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53294" y="409903"/>
            <a:ext cx="4092028" cy="23017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243445" y="6076601"/>
            <a:ext cx="102653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dirty="0">
                <a:solidFill>
                  <a:srgbClr val="333333"/>
                </a:solidFill>
                <a:effectLst/>
                <a:latin typeface="Montserrat" panose="00000500000000000000" pitchFamily="2" charset="0"/>
                <a:hlinkClick r:id="rId6"/>
              </a:rPr>
              <a:t>USA Lacrosse Officials Development Program - Rule 4 - Part 1 - FLOW OF THE GAME</a:t>
            </a:r>
            <a:endParaRPr lang="en-US" b="1" i="0" spc="100" baseline="0" dirty="0">
              <a:solidFill>
                <a:srgbClr val="C8102E"/>
              </a:solidFill>
              <a:latin typeface="Obvia Wide Medium" panose="02000503040000020004" pitchFamily="2" charset="77"/>
            </a:endParaRPr>
          </a:p>
        </p:txBody>
      </p:sp>
    </p:spTree>
    <p:extLst>
      <p:ext uri="{BB962C8B-B14F-4D97-AF65-F5344CB8AC3E}">
        <p14:creationId xmlns:p14="http://schemas.microsoft.com/office/powerpoint/2010/main" val="1360686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a:solidFill>
                  <a:schemeClr val="bg1"/>
                </a:solidFill>
                <a:latin typeface="Alt Gothic Comp ATF" panose="020B0608040502040204" pitchFamily="34" charset="77"/>
              </a:rPr>
              <a:t>2024 </a:t>
            </a:r>
            <a:r>
              <a:rPr lang="en-US" sz="3200" spc="300" dirty="0">
                <a:solidFill>
                  <a:schemeClr val="bg1"/>
                </a:solidFill>
                <a:latin typeface="Alt Gothic Comp ATF" panose="020B0608040502040204" pitchFamily="34" charset="77"/>
              </a:rPr>
              <a:t>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4</a:t>
            </a:fld>
            <a:endParaRPr lang="en-US" b="1" dirty="0">
              <a:latin typeface="Alt Gothic Comp ATF Blk" panose="020B0508040502040204" pitchFamily="34" charset="77"/>
            </a:endParaRPr>
          </a:p>
        </p:txBody>
      </p:sp>
      <p:sp>
        <p:nvSpPr>
          <p:cNvPr id="3" name="TextBox 2">
            <a:extLst>
              <a:ext uri="{FF2B5EF4-FFF2-40B4-BE49-F238E27FC236}">
                <a16:creationId xmlns:a16="http://schemas.microsoft.com/office/drawing/2014/main" id="{A1230FE1-D816-E018-729D-F99BECD2EB95}"/>
              </a:ext>
            </a:extLst>
          </p:cNvPr>
          <p:cNvSpPr txBox="1"/>
          <p:nvPr/>
        </p:nvSpPr>
        <p:spPr>
          <a:xfrm>
            <a:off x="155331" y="143109"/>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THIRD TEAM ON THE FIELD</a:t>
            </a:r>
          </a:p>
        </p:txBody>
      </p:sp>
      <p:sp>
        <p:nvSpPr>
          <p:cNvPr id="4" name="TextBox 3">
            <a:extLst>
              <a:ext uri="{FF2B5EF4-FFF2-40B4-BE49-F238E27FC236}">
                <a16:creationId xmlns:a16="http://schemas.microsoft.com/office/drawing/2014/main" id="{FBBE6EF0-C6B8-53A1-5FDC-A41ADFA42AEB}"/>
              </a:ext>
            </a:extLst>
          </p:cNvPr>
          <p:cNvSpPr txBox="1"/>
          <p:nvPr/>
        </p:nvSpPr>
        <p:spPr>
          <a:xfrm>
            <a:off x="155331" y="866384"/>
            <a:ext cx="8030308" cy="430887"/>
          </a:xfrm>
          <a:prstGeom prst="rect">
            <a:avLst/>
          </a:prstGeom>
          <a:noFill/>
        </p:spPr>
        <p:txBody>
          <a:bodyPr wrap="square" rtlCol="0">
            <a:spAutoFit/>
          </a:bodyPr>
          <a:lstStyle/>
          <a:p>
            <a:r>
              <a:rPr lang="en-US" sz="2200" spc="100" dirty="0">
                <a:solidFill>
                  <a:srgbClr val="C8102E"/>
                </a:solidFill>
                <a:latin typeface="Obvia" panose="02000503040000020004" pitchFamily="50" charset="0"/>
              </a:rPr>
              <a:t>GETTING ON THE SAME PAGE</a:t>
            </a:r>
            <a:endParaRPr lang="en-US" sz="2200" b="0" i="0" spc="100" baseline="0" dirty="0">
              <a:solidFill>
                <a:srgbClr val="C8102E"/>
              </a:solidFill>
              <a:latin typeface="Obvia" panose="02000503040000020004" pitchFamily="50" charset="0"/>
            </a:endParaRPr>
          </a:p>
        </p:txBody>
      </p:sp>
      <p:sp>
        <p:nvSpPr>
          <p:cNvPr id="19" name="TextBox 18">
            <a:extLst>
              <a:ext uri="{FF2B5EF4-FFF2-40B4-BE49-F238E27FC236}">
                <a16:creationId xmlns:a16="http://schemas.microsoft.com/office/drawing/2014/main" id="{5DD21CB2-C62D-D070-E11F-EAA9AA5DB098}"/>
              </a:ext>
            </a:extLst>
          </p:cNvPr>
          <p:cNvSpPr txBox="1"/>
          <p:nvPr/>
        </p:nvSpPr>
        <p:spPr>
          <a:xfrm>
            <a:off x="231530" y="1358109"/>
            <a:ext cx="5864469" cy="4394991"/>
          </a:xfrm>
          <a:custGeom>
            <a:avLst/>
            <a:gdLst>
              <a:gd name="connsiteX0" fmla="*/ 0 w 7319055"/>
              <a:gd name="connsiteY0" fmla="*/ 0 h 4326909"/>
              <a:gd name="connsiteX1" fmla="*/ 7319055 w 7319055"/>
              <a:gd name="connsiteY1" fmla="*/ 0 h 4326909"/>
              <a:gd name="connsiteX2" fmla="*/ 7319055 w 7319055"/>
              <a:gd name="connsiteY2" fmla="*/ 4326909 h 4326909"/>
              <a:gd name="connsiteX3" fmla="*/ 0 w 7319055"/>
              <a:gd name="connsiteY3" fmla="*/ 4326909 h 4326909"/>
              <a:gd name="connsiteX4" fmla="*/ 0 w 7319055"/>
              <a:gd name="connsiteY4" fmla="*/ 0 h 4326909"/>
              <a:gd name="connsiteX0" fmla="*/ 0 w 7331755"/>
              <a:gd name="connsiteY0" fmla="*/ 0 h 4326909"/>
              <a:gd name="connsiteX1" fmla="*/ 7319055 w 7331755"/>
              <a:gd name="connsiteY1" fmla="*/ 0 h 4326909"/>
              <a:gd name="connsiteX2" fmla="*/ 7331755 w 7331755"/>
              <a:gd name="connsiteY2" fmla="*/ 4326909 h 4326909"/>
              <a:gd name="connsiteX3" fmla="*/ 0 w 7331755"/>
              <a:gd name="connsiteY3" fmla="*/ 4326909 h 4326909"/>
              <a:gd name="connsiteX4" fmla="*/ 0 w 7331755"/>
              <a:gd name="connsiteY4" fmla="*/ 0 h 4326909"/>
              <a:gd name="connsiteX0" fmla="*/ 0 w 7331755"/>
              <a:gd name="connsiteY0" fmla="*/ 0 h 4326909"/>
              <a:gd name="connsiteX1" fmla="*/ 7319055 w 7331755"/>
              <a:gd name="connsiteY1" fmla="*/ 0 h 4326909"/>
              <a:gd name="connsiteX2" fmla="*/ 7331755 w 7331755"/>
              <a:gd name="connsiteY2" fmla="*/ 4326909 h 4326909"/>
              <a:gd name="connsiteX3" fmla="*/ 2918069 w 7331755"/>
              <a:gd name="connsiteY3" fmla="*/ 1842291 h 4326909"/>
              <a:gd name="connsiteX4" fmla="*/ 0 w 7331755"/>
              <a:gd name="connsiteY4" fmla="*/ 4326909 h 4326909"/>
              <a:gd name="connsiteX5" fmla="*/ 0 w 7331755"/>
              <a:gd name="connsiteY5" fmla="*/ 0 h 4326909"/>
              <a:gd name="connsiteX0" fmla="*/ 0 w 7320276"/>
              <a:gd name="connsiteY0" fmla="*/ 0 h 4326909"/>
              <a:gd name="connsiteX1" fmla="*/ 7319055 w 7320276"/>
              <a:gd name="connsiteY1" fmla="*/ 0 h 4326909"/>
              <a:gd name="connsiteX2" fmla="*/ 7319055 w 7320276"/>
              <a:gd name="connsiteY2" fmla="*/ 1875809 h 4326909"/>
              <a:gd name="connsiteX3" fmla="*/ 2918069 w 7320276"/>
              <a:gd name="connsiteY3" fmla="*/ 1842291 h 4326909"/>
              <a:gd name="connsiteX4" fmla="*/ 0 w 7320276"/>
              <a:gd name="connsiteY4" fmla="*/ 4326909 h 4326909"/>
              <a:gd name="connsiteX5" fmla="*/ 0 w 7320276"/>
              <a:gd name="connsiteY5" fmla="*/ 0 h 4326909"/>
              <a:gd name="connsiteX0" fmla="*/ 0 w 7320276"/>
              <a:gd name="connsiteY0" fmla="*/ 0 h 4331491"/>
              <a:gd name="connsiteX1" fmla="*/ 7319055 w 7320276"/>
              <a:gd name="connsiteY1" fmla="*/ 0 h 4331491"/>
              <a:gd name="connsiteX2" fmla="*/ 7319055 w 7320276"/>
              <a:gd name="connsiteY2" fmla="*/ 1875809 h 4331491"/>
              <a:gd name="connsiteX3" fmla="*/ 2918069 w 7320276"/>
              <a:gd name="connsiteY3" fmla="*/ 1842291 h 4331491"/>
              <a:gd name="connsiteX4" fmla="*/ 2854569 w 7320276"/>
              <a:gd name="connsiteY4" fmla="*/ 4331491 h 4331491"/>
              <a:gd name="connsiteX5" fmla="*/ 0 w 7320276"/>
              <a:gd name="connsiteY5" fmla="*/ 4326909 h 4331491"/>
              <a:gd name="connsiteX6" fmla="*/ 0 w 7320276"/>
              <a:gd name="connsiteY6" fmla="*/ 0 h 4331491"/>
              <a:gd name="connsiteX0" fmla="*/ 0 w 7320276"/>
              <a:gd name="connsiteY0" fmla="*/ 0 h 4331491"/>
              <a:gd name="connsiteX1" fmla="*/ 7319055 w 7320276"/>
              <a:gd name="connsiteY1" fmla="*/ 0 h 4331491"/>
              <a:gd name="connsiteX2" fmla="*/ 7319055 w 7320276"/>
              <a:gd name="connsiteY2" fmla="*/ 1875809 h 4331491"/>
              <a:gd name="connsiteX3" fmla="*/ 2918069 w 7320276"/>
              <a:gd name="connsiteY3" fmla="*/ 1842291 h 4331491"/>
              <a:gd name="connsiteX4" fmla="*/ 2854569 w 7320276"/>
              <a:gd name="connsiteY4" fmla="*/ 4331491 h 4331491"/>
              <a:gd name="connsiteX5" fmla="*/ 0 w 7320276"/>
              <a:gd name="connsiteY5" fmla="*/ 4326909 h 4331491"/>
              <a:gd name="connsiteX6" fmla="*/ 0 w 7320276"/>
              <a:gd name="connsiteY6" fmla="*/ 0 h 4331491"/>
              <a:gd name="connsiteX0" fmla="*/ 0 w 7320276"/>
              <a:gd name="connsiteY0" fmla="*/ 0 h 4331491"/>
              <a:gd name="connsiteX1" fmla="*/ 7319055 w 7320276"/>
              <a:gd name="connsiteY1" fmla="*/ 0 h 4331491"/>
              <a:gd name="connsiteX2" fmla="*/ 7319055 w 7320276"/>
              <a:gd name="connsiteY2" fmla="*/ 1875809 h 4331491"/>
              <a:gd name="connsiteX3" fmla="*/ 2879969 w 7320276"/>
              <a:gd name="connsiteY3" fmla="*/ 1842291 h 4331491"/>
              <a:gd name="connsiteX4" fmla="*/ 2854569 w 7320276"/>
              <a:gd name="connsiteY4" fmla="*/ 4331491 h 4331491"/>
              <a:gd name="connsiteX5" fmla="*/ 0 w 7320276"/>
              <a:gd name="connsiteY5" fmla="*/ 4326909 h 4331491"/>
              <a:gd name="connsiteX6" fmla="*/ 0 w 7320276"/>
              <a:gd name="connsiteY6" fmla="*/ 0 h 4331491"/>
              <a:gd name="connsiteX0" fmla="*/ 0 w 7320276"/>
              <a:gd name="connsiteY0" fmla="*/ 0 h 4331491"/>
              <a:gd name="connsiteX1" fmla="*/ 7319055 w 7320276"/>
              <a:gd name="connsiteY1" fmla="*/ 0 h 4331491"/>
              <a:gd name="connsiteX2" fmla="*/ 7319055 w 7320276"/>
              <a:gd name="connsiteY2" fmla="*/ 1875809 h 4331491"/>
              <a:gd name="connsiteX3" fmla="*/ 2879969 w 7320276"/>
              <a:gd name="connsiteY3" fmla="*/ 1842291 h 4331491"/>
              <a:gd name="connsiteX4" fmla="*/ 2854569 w 7320276"/>
              <a:gd name="connsiteY4" fmla="*/ 4331491 h 4331491"/>
              <a:gd name="connsiteX5" fmla="*/ 0 w 7320276"/>
              <a:gd name="connsiteY5" fmla="*/ 4326909 h 4331491"/>
              <a:gd name="connsiteX6" fmla="*/ 0 w 7320276"/>
              <a:gd name="connsiteY6" fmla="*/ 0 h 4331491"/>
              <a:gd name="connsiteX0" fmla="*/ 0 w 7320276"/>
              <a:gd name="connsiteY0" fmla="*/ 0 h 4331491"/>
              <a:gd name="connsiteX1" fmla="*/ 7319055 w 7320276"/>
              <a:gd name="connsiteY1" fmla="*/ 0 h 4331491"/>
              <a:gd name="connsiteX2" fmla="*/ 7319055 w 7320276"/>
              <a:gd name="connsiteY2" fmla="*/ 1875809 h 4331491"/>
              <a:gd name="connsiteX3" fmla="*/ 2879969 w 7320276"/>
              <a:gd name="connsiteY3" fmla="*/ 1842291 h 4331491"/>
              <a:gd name="connsiteX4" fmla="*/ 2854569 w 7320276"/>
              <a:gd name="connsiteY4" fmla="*/ 4331491 h 4331491"/>
              <a:gd name="connsiteX5" fmla="*/ 0 w 7320276"/>
              <a:gd name="connsiteY5" fmla="*/ 4326909 h 4331491"/>
              <a:gd name="connsiteX6" fmla="*/ 0 w 7320276"/>
              <a:gd name="connsiteY6" fmla="*/ 0 h 4331491"/>
              <a:gd name="connsiteX0" fmla="*/ 0 w 7320276"/>
              <a:gd name="connsiteY0" fmla="*/ 0 h 4344191"/>
              <a:gd name="connsiteX1" fmla="*/ 7319055 w 7320276"/>
              <a:gd name="connsiteY1" fmla="*/ 0 h 4344191"/>
              <a:gd name="connsiteX2" fmla="*/ 7319055 w 7320276"/>
              <a:gd name="connsiteY2" fmla="*/ 1875809 h 4344191"/>
              <a:gd name="connsiteX3" fmla="*/ 2879969 w 7320276"/>
              <a:gd name="connsiteY3" fmla="*/ 1842291 h 4344191"/>
              <a:gd name="connsiteX4" fmla="*/ 2956169 w 7320276"/>
              <a:gd name="connsiteY4" fmla="*/ 4344191 h 4344191"/>
              <a:gd name="connsiteX5" fmla="*/ 0 w 7320276"/>
              <a:gd name="connsiteY5" fmla="*/ 4326909 h 4344191"/>
              <a:gd name="connsiteX6" fmla="*/ 0 w 7320276"/>
              <a:gd name="connsiteY6" fmla="*/ 0 h 4344191"/>
              <a:gd name="connsiteX0" fmla="*/ 0 w 7320276"/>
              <a:gd name="connsiteY0" fmla="*/ 0 h 4344191"/>
              <a:gd name="connsiteX1" fmla="*/ 7319055 w 7320276"/>
              <a:gd name="connsiteY1" fmla="*/ 0 h 4344191"/>
              <a:gd name="connsiteX2" fmla="*/ 7319055 w 7320276"/>
              <a:gd name="connsiteY2" fmla="*/ 1875809 h 4344191"/>
              <a:gd name="connsiteX3" fmla="*/ 2879969 w 7320276"/>
              <a:gd name="connsiteY3" fmla="*/ 1842291 h 4344191"/>
              <a:gd name="connsiteX4" fmla="*/ 2956169 w 7320276"/>
              <a:gd name="connsiteY4" fmla="*/ 4344191 h 4344191"/>
              <a:gd name="connsiteX5" fmla="*/ 0 w 7320276"/>
              <a:gd name="connsiteY5" fmla="*/ 4326909 h 4344191"/>
              <a:gd name="connsiteX6" fmla="*/ 0 w 7320276"/>
              <a:gd name="connsiteY6" fmla="*/ 0 h 4344191"/>
              <a:gd name="connsiteX0" fmla="*/ 0 w 7320276"/>
              <a:gd name="connsiteY0" fmla="*/ 0 h 4344191"/>
              <a:gd name="connsiteX1" fmla="*/ 7319055 w 7320276"/>
              <a:gd name="connsiteY1" fmla="*/ 0 h 4344191"/>
              <a:gd name="connsiteX2" fmla="*/ 7319055 w 7320276"/>
              <a:gd name="connsiteY2" fmla="*/ 1875809 h 4344191"/>
              <a:gd name="connsiteX3" fmla="*/ 2879969 w 7320276"/>
              <a:gd name="connsiteY3" fmla="*/ 1842291 h 4344191"/>
              <a:gd name="connsiteX4" fmla="*/ 2918069 w 7320276"/>
              <a:gd name="connsiteY4" fmla="*/ 4344191 h 4344191"/>
              <a:gd name="connsiteX5" fmla="*/ 0 w 7320276"/>
              <a:gd name="connsiteY5" fmla="*/ 4326909 h 4344191"/>
              <a:gd name="connsiteX6" fmla="*/ 0 w 7320276"/>
              <a:gd name="connsiteY6" fmla="*/ 0 h 434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0276" h="4344191">
                <a:moveTo>
                  <a:pt x="0" y="0"/>
                </a:moveTo>
                <a:lnTo>
                  <a:pt x="7319055" y="0"/>
                </a:lnTo>
                <a:cubicBezTo>
                  <a:pt x="7323288" y="1442303"/>
                  <a:pt x="7314822" y="433506"/>
                  <a:pt x="7319055" y="1875809"/>
                </a:cubicBezTo>
                <a:lnTo>
                  <a:pt x="2879969" y="1842291"/>
                </a:lnTo>
                <a:cubicBezTo>
                  <a:pt x="2879969" y="3556791"/>
                  <a:pt x="2892669" y="3493291"/>
                  <a:pt x="2918069" y="4344191"/>
                </a:cubicBezTo>
                <a:lnTo>
                  <a:pt x="0" y="4326909"/>
                </a:lnTo>
                <a:lnTo>
                  <a:pt x="0" y="0"/>
                </a:lnTo>
                <a:close/>
              </a:path>
            </a:pathLst>
          </a:custGeom>
          <a:noFill/>
        </p:spPr>
        <p:txBody>
          <a:bodyPr wrap="square" lIns="91440" tIns="45720" rIns="91440" bIns="45720" numCol="1" rtlCol="0" anchor="t">
            <a:noAutofit/>
          </a:bodyPr>
          <a:lstStyle/>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The PREGAME is our primary method of creating consistency</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For many high school games, we have little time to pregame on game day.</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Some advance communication between crewmates is necessary for a successful game</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Consider pregame emails, text messages or phone calls.</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Cover the important details at the game</a:t>
            </a:r>
          </a:p>
        </p:txBody>
      </p:sp>
      <p:pic>
        <p:nvPicPr>
          <p:cNvPr id="2" name="Picture 1">
            <a:extLst>
              <a:ext uri="{FF2B5EF4-FFF2-40B4-BE49-F238E27FC236}">
                <a16:creationId xmlns:a16="http://schemas.microsoft.com/office/drawing/2014/main" id="{C42F5A77-E319-CEC3-3570-0313909609D7}"/>
              </a:ext>
            </a:extLst>
          </p:cNvPr>
          <p:cNvPicPr>
            <a:picLocks noChangeAspect="1"/>
          </p:cNvPicPr>
          <p:nvPr/>
        </p:nvPicPr>
        <p:blipFill>
          <a:blip r:embed="rId3"/>
          <a:srcRect/>
          <a:stretch/>
        </p:blipFill>
        <p:spPr>
          <a:xfrm>
            <a:off x="5329714" y="128026"/>
            <a:ext cx="6862286"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picture containing person, outdoor, player&#10;&#10;Description automatically generated">
            <a:extLst>
              <a:ext uri="{FF2B5EF4-FFF2-40B4-BE49-F238E27FC236}">
                <a16:creationId xmlns:a16="http://schemas.microsoft.com/office/drawing/2014/main" id="{27DA7612-D1FF-5436-3E18-AF753389549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29713" y="3493008"/>
            <a:ext cx="6862287"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2476333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F039D-B551-9E45-9365-37087C473DC7}"/>
              </a:ext>
            </a:extLst>
          </p:cNvPr>
          <p:cNvSpPr txBox="1"/>
          <p:nvPr/>
        </p:nvSpPr>
        <p:spPr>
          <a:xfrm>
            <a:off x="240322" y="187326"/>
            <a:ext cx="902676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GOALS FOR EVERY CREW IN EVERY GAME</a:t>
            </a: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baseline="-25000" smtClean="0">
                <a:latin typeface="Alt Gothic Comp ATF Blk" panose="020B0508040502040204" pitchFamily="34" charset="77"/>
              </a:rPr>
              <a:pPr/>
              <a:t>5</a:t>
            </a:fld>
            <a:endParaRPr lang="en-US" b="1" baseline="-25000" dirty="0">
              <a:latin typeface="Alt Gothic Comp ATF Blk" panose="020B0508040502040204" pitchFamily="34" charset="77"/>
            </a:endParaRPr>
          </a:p>
        </p:txBody>
      </p:sp>
      <p:graphicFrame>
        <p:nvGraphicFramePr>
          <p:cNvPr id="4" name="Diagram 3">
            <a:extLst>
              <a:ext uri="{FF2B5EF4-FFF2-40B4-BE49-F238E27FC236}">
                <a16:creationId xmlns:a16="http://schemas.microsoft.com/office/drawing/2014/main" id="{E0F9EBF5-56D4-4763-893C-EDD63864EF46}"/>
              </a:ext>
            </a:extLst>
          </p:cNvPr>
          <p:cNvGraphicFramePr/>
          <p:nvPr>
            <p:extLst>
              <p:ext uri="{D42A27DB-BD31-4B8C-83A1-F6EECF244321}">
                <p14:modId xmlns:p14="http://schemas.microsoft.com/office/powerpoint/2010/main" val="425237447"/>
              </p:ext>
            </p:extLst>
          </p:nvPr>
        </p:nvGraphicFramePr>
        <p:xfrm>
          <a:off x="1018510" y="1270379"/>
          <a:ext cx="10325100" cy="4680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25C8C19-C1EB-ABBC-6D05-1605D21C9ACE}"/>
              </a:ext>
            </a:extLst>
          </p:cNvPr>
          <p:cNvSpPr txBox="1"/>
          <p:nvPr/>
        </p:nvSpPr>
        <p:spPr>
          <a:xfrm>
            <a:off x="1765005" y="4997675"/>
            <a:ext cx="8931347" cy="369332"/>
          </a:xfrm>
          <a:prstGeom prst="rect">
            <a:avLst/>
          </a:prstGeom>
          <a:noFill/>
        </p:spPr>
        <p:txBody>
          <a:bodyPr wrap="square" rtlCol="0">
            <a:spAutoFit/>
          </a:bodyPr>
          <a:lstStyle/>
          <a:p>
            <a:pPr algn="ctr"/>
            <a:r>
              <a:rPr lang="en-US" b="1" dirty="0">
                <a:latin typeface="+mj-lt"/>
              </a:rPr>
              <a:t>CLASS DISCUSSION - HOW DO THESE GOALS AFFECT THE FLOW OF THE GAME?</a:t>
            </a:r>
          </a:p>
        </p:txBody>
      </p:sp>
    </p:spTree>
    <p:extLst>
      <p:ext uri="{BB962C8B-B14F-4D97-AF65-F5344CB8AC3E}">
        <p14:creationId xmlns:p14="http://schemas.microsoft.com/office/powerpoint/2010/main" val="239359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F039D-B551-9E45-9365-37087C473DC7}"/>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HIGH SCHOOL GAME LENGTH</a:t>
            </a: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graphicFrame>
        <p:nvGraphicFramePr>
          <p:cNvPr id="9" name="Content Placeholder 9">
            <a:extLst>
              <a:ext uri="{FF2B5EF4-FFF2-40B4-BE49-F238E27FC236}">
                <a16:creationId xmlns:a16="http://schemas.microsoft.com/office/drawing/2014/main" id="{FE6E8CE2-0647-45BC-969A-C909B79D6B1F}"/>
              </a:ext>
            </a:extLst>
          </p:cNvPr>
          <p:cNvGraphicFramePr>
            <a:graphicFrameLocks/>
          </p:cNvGraphicFramePr>
          <p:nvPr>
            <p:extLst>
              <p:ext uri="{D42A27DB-BD31-4B8C-83A1-F6EECF244321}">
                <p14:modId xmlns:p14="http://schemas.microsoft.com/office/powerpoint/2010/main" val="4263022838"/>
              </p:ext>
            </p:extLst>
          </p:nvPr>
        </p:nvGraphicFramePr>
        <p:xfrm>
          <a:off x="6288701" y="721318"/>
          <a:ext cx="5455624" cy="5447466"/>
        </p:xfrm>
        <a:graphic>
          <a:graphicData uri="http://schemas.openxmlformats.org/drawingml/2006/table">
            <a:tbl>
              <a:tblPr firstRow="1" bandRow="1">
                <a:tableStyleId>{125E5076-3810-47DD-B79F-674D7AD40C01}</a:tableStyleId>
              </a:tblPr>
              <a:tblGrid>
                <a:gridCol w="1532788">
                  <a:extLst>
                    <a:ext uri="{9D8B030D-6E8A-4147-A177-3AD203B41FA5}">
                      <a16:colId xmlns:a16="http://schemas.microsoft.com/office/drawing/2014/main" val="1173391087"/>
                    </a:ext>
                  </a:extLst>
                </a:gridCol>
                <a:gridCol w="855786">
                  <a:extLst>
                    <a:ext uri="{9D8B030D-6E8A-4147-A177-3AD203B41FA5}">
                      <a16:colId xmlns:a16="http://schemas.microsoft.com/office/drawing/2014/main" val="3819186176"/>
                    </a:ext>
                  </a:extLst>
                </a:gridCol>
                <a:gridCol w="1373572">
                  <a:extLst>
                    <a:ext uri="{9D8B030D-6E8A-4147-A177-3AD203B41FA5}">
                      <a16:colId xmlns:a16="http://schemas.microsoft.com/office/drawing/2014/main" val="4220238221"/>
                    </a:ext>
                  </a:extLst>
                </a:gridCol>
                <a:gridCol w="245678">
                  <a:extLst>
                    <a:ext uri="{9D8B030D-6E8A-4147-A177-3AD203B41FA5}">
                      <a16:colId xmlns:a16="http://schemas.microsoft.com/office/drawing/2014/main" val="1289702872"/>
                    </a:ext>
                  </a:extLst>
                </a:gridCol>
                <a:gridCol w="1447800">
                  <a:extLst>
                    <a:ext uri="{9D8B030D-6E8A-4147-A177-3AD203B41FA5}">
                      <a16:colId xmlns:a16="http://schemas.microsoft.com/office/drawing/2014/main" val="1492105558"/>
                    </a:ext>
                  </a:extLst>
                </a:gridCol>
              </a:tblGrid>
              <a:tr h="605274">
                <a:tc>
                  <a:txBody>
                    <a:bodyPr/>
                    <a:lstStyle/>
                    <a:p>
                      <a:pPr algn="ctr"/>
                      <a:r>
                        <a:rPr lang="en-US" sz="1200" dirty="0">
                          <a:solidFill>
                            <a:srgbClr val="00205B"/>
                          </a:solidFill>
                          <a:latin typeface="Obvia" panose="02000503040000020004" charset="0"/>
                        </a:rPr>
                        <a:t>Situation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200" dirty="0">
                          <a:solidFill>
                            <a:srgbClr val="00205B"/>
                          </a:solidFill>
                          <a:latin typeface="Obvia" panose="02000503040000020004" charset="0"/>
                        </a:rPr>
                        <a:t>Time</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a:solidFill>
                            <a:srgbClr val="00205B"/>
                          </a:solidFill>
                          <a:latin typeface="Obvia" panose="02000503040000020004" charset="0"/>
                        </a:rPr>
                        <a:t>No Hustle Game</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1200" dirty="0">
                          <a:solidFill>
                            <a:srgbClr val="00205B"/>
                          </a:solidFill>
                          <a:latin typeface="Obvia" panose="02000503040000020004" charset="0"/>
                        </a:rPr>
                        <a:t>Hustle Game</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US" sz="1600"/>
                    </a:p>
                  </a:txBody>
                  <a:tcPr marL="87937" marR="87937"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0605163"/>
                  </a:ext>
                </a:extLst>
              </a:tr>
              <a:tr h="605274">
                <a:tc>
                  <a:txBody>
                    <a:bodyPr/>
                    <a:lstStyle/>
                    <a:p>
                      <a:pPr algn="ctr"/>
                      <a:r>
                        <a:rPr lang="en-US" sz="1400" dirty="0">
                          <a:latin typeface="Obvia" panose="02000503040000020004" charset="0"/>
                        </a:rPr>
                        <a:t>Quarters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a:txBody>
                    <a:bodyPr/>
                    <a:lstStyle/>
                    <a:p>
                      <a:pPr algn="ctr"/>
                      <a:r>
                        <a:rPr lang="en-US" sz="1400" dirty="0">
                          <a:latin typeface="Obvia" panose="02000503040000020004" charset="0"/>
                        </a:rPr>
                        <a:t>48</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rowSpan="3" gridSpan="3">
                  <a:txBody>
                    <a:bodyPr/>
                    <a:lstStyle/>
                    <a:p>
                      <a:pPr algn="ctr"/>
                      <a:r>
                        <a:rPr lang="en-US" sz="1600" dirty="0">
                          <a:latin typeface="Acumin Pro" panose="020B0504020202020204" pitchFamily="34" charset="0"/>
                        </a:rPr>
                        <a:t>1 Hour and 10 Minutes</a:t>
                      </a:r>
                    </a:p>
                    <a:p>
                      <a:pPr algn="ctr"/>
                      <a:r>
                        <a:rPr lang="en-US" sz="1600" dirty="0">
                          <a:latin typeface="Acumin Pro" panose="020B0504020202020204" pitchFamily="34" charset="0"/>
                        </a:rPr>
                        <a:t>Of Required Time to Complete</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rowSpan="3" hMerge="1">
                  <a:txBody>
                    <a:bodyPr/>
                    <a:lstStyle/>
                    <a:p>
                      <a:pPr algn="ctr"/>
                      <a:endParaRPr lang="en-US"/>
                    </a:p>
                  </a:txBody>
                  <a:tcPr anchor="ctr"/>
                </a:tc>
                <a:tc rowSpan="3" hMerge="1">
                  <a:txBody>
                    <a:bodyPr/>
                    <a:lstStyle/>
                    <a:p>
                      <a:pPr algn="ctr"/>
                      <a:endParaRPr lang="en-US" sz="1600" dirty="0"/>
                    </a:p>
                  </a:txBody>
                  <a:tcPr marL="87937" marR="87937"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572282"/>
                  </a:ext>
                </a:extLst>
              </a:tr>
              <a:tr h="605274">
                <a:tc>
                  <a:txBody>
                    <a:bodyPr/>
                    <a:lstStyle/>
                    <a:p>
                      <a:pPr algn="ctr"/>
                      <a:r>
                        <a:rPr lang="en-US" sz="1400" dirty="0">
                          <a:latin typeface="Obvia" panose="02000503040000020004" charset="0"/>
                        </a:rPr>
                        <a:t>Timeouts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a:txBody>
                    <a:bodyPr/>
                    <a:lstStyle/>
                    <a:p>
                      <a:pPr algn="ctr"/>
                      <a:r>
                        <a:rPr lang="en-US" sz="1400" dirty="0">
                          <a:latin typeface="Obvia" panose="02000503040000020004" charset="0"/>
                        </a:rPr>
                        <a:t>8</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389997098"/>
                  </a:ext>
                </a:extLst>
              </a:tr>
              <a:tr h="605274">
                <a:tc>
                  <a:txBody>
                    <a:bodyPr/>
                    <a:lstStyle/>
                    <a:p>
                      <a:pPr algn="ctr"/>
                      <a:r>
                        <a:rPr lang="en-US" sz="1400" dirty="0">
                          <a:latin typeface="Obvia" panose="02000503040000020004" charset="0"/>
                        </a:rPr>
                        <a:t>Half + Breaks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a:txBody>
                    <a:bodyPr/>
                    <a:lstStyle/>
                    <a:p>
                      <a:pPr algn="ctr"/>
                      <a:r>
                        <a:rPr lang="en-US" sz="1400" dirty="0">
                          <a:latin typeface="Obvia" panose="02000503040000020004" charset="0"/>
                        </a:rPr>
                        <a:t>14</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5B"/>
                    </a:solid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440087254"/>
                  </a:ext>
                </a:extLst>
              </a:tr>
              <a:tr h="605274">
                <a:tc>
                  <a:txBody>
                    <a:bodyPr/>
                    <a:lstStyle/>
                    <a:p>
                      <a:pPr algn="ctr"/>
                      <a:r>
                        <a:rPr lang="en-US" sz="1400" dirty="0">
                          <a:solidFill>
                            <a:srgbClr val="00205B"/>
                          </a:solidFill>
                          <a:latin typeface="Obvia" panose="02000503040000020004" charset="0"/>
                        </a:rPr>
                        <a:t>Goal to Faceoff</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a:solidFill>
                            <a:srgbClr val="00205B"/>
                          </a:solidFill>
                          <a:latin typeface="Obvia" panose="02000503040000020004" charset="0"/>
                        </a:rPr>
                        <a:t>18</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1100" dirty="0">
                          <a:solidFill>
                            <a:srgbClr val="00205B"/>
                          </a:solidFill>
                          <a:latin typeface="Acumin Pro" panose="020B0504020202020204" pitchFamily="34" charset="0"/>
                        </a:rPr>
                        <a:t>@ 45 sec = 13.5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r>
                        <a:rPr lang="en-US" sz="1100"/>
                        <a:t>@ 12 sec = 3.6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rgbClr val="00205B"/>
                          </a:solidFill>
                          <a:latin typeface="Acumin Pro" panose="020B0504020202020204" pitchFamily="34" charset="0"/>
                        </a:rPr>
                        <a:t>@ 12 sec = 3.6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72848593"/>
                  </a:ext>
                </a:extLst>
              </a:tr>
              <a:tr h="605274">
                <a:tc>
                  <a:txBody>
                    <a:bodyPr/>
                    <a:lstStyle/>
                    <a:p>
                      <a:pPr algn="ctr"/>
                      <a:r>
                        <a:rPr lang="en-US" sz="1400" dirty="0">
                          <a:solidFill>
                            <a:srgbClr val="00205B"/>
                          </a:solidFill>
                          <a:latin typeface="Obvia" panose="02000503040000020004" charset="0"/>
                        </a:rPr>
                        <a:t>Penalty Admin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a:solidFill>
                            <a:srgbClr val="00205B"/>
                          </a:solidFill>
                          <a:latin typeface="Obvia" panose="02000503040000020004" charset="0"/>
                        </a:rPr>
                        <a:t>7</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1100" dirty="0">
                          <a:solidFill>
                            <a:srgbClr val="00205B"/>
                          </a:solidFill>
                          <a:latin typeface="Acumin Pro" panose="020B0504020202020204" pitchFamily="34" charset="0"/>
                        </a:rPr>
                        <a:t>@ 120 sec = 14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r>
                        <a:rPr lang="en-US" sz="1100" dirty="0"/>
                        <a:t>@ 30 sec = 3.5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rgbClr val="00205B"/>
                          </a:solidFill>
                          <a:latin typeface="Acumin Pro" panose="020B0504020202020204" pitchFamily="34" charset="0"/>
                        </a:rPr>
                        <a:t>@ 30 sec = 3.5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12578959"/>
                  </a:ext>
                </a:extLst>
              </a:tr>
              <a:tr h="605274">
                <a:tc>
                  <a:txBody>
                    <a:bodyPr/>
                    <a:lstStyle/>
                    <a:p>
                      <a:pPr algn="ctr"/>
                      <a:r>
                        <a:rPr lang="en-US" sz="1400" dirty="0">
                          <a:solidFill>
                            <a:srgbClr val="00205B"/>
                          </a:solidFill>
                          <a:latin typeface="Obvia" panose="02000503040000020004" charset="0"/>
                        </a:rPr>
                        <a:t>Restarts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a:solidFill>
                            <a:srgbClr val="00205B"/>
                          </a:solidFill>
                          <a:latin typeface="Obvia" panose="02000503040000020004" charset="0"/>
                        </a:rPr>
                        <a:t>~15</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1100" dirty="0">
                          <a:solidFill>
                            <a:srgbClr val="00205B"/>
                          </a:solidFill>
                          <a:latin typeface="Acumin Pro" panose="020B0504020202020204" pitchFamily="34" charset="0"/>
                        </a:rPr>
                        <a:t>@ 10 sec = 2.5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r>
                        <a:rPr lang="en-US" sz="1100" dirty="0"/>
                        <a:t>@ 5 sec = 1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rgbClr val="00205B"/>
                          </a:solidFill>
                          <a:latin typeface="Acumin Pro" panose="020B0504020202020204" pitchFamily="34" charset="0"/>
                        </a:rPr>
                        <a:t>@ 5 sec = 1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6407483"/>
                  </a:ext>
                </a:extLst>
              </a:tr>
              <a:tr h="605274">
                <a:tc rowSpan="2" gridSpan="2">
                  <a:txBody>
                    <a:bodyPr/>
                    <a:lstStyle/>
                    <a:p>
                      <a:pPr algn="ctr"/>
                      <a:endParaRPr lang="en-US" sz="1600" dirty="0">
                        <a:solidFill>
                          <a:srgbClr val="00205B"/>
                        </a:solidFill>
                        <a:latin typeface="Acumin Pro" panose="020B0504020202020204" pitchFamily="34" charset="0"/>
                      </a:endParaRP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hMerge="1">
                  <a:txBody>
                    <a:bodyPr/>
                    <a:lstStyle/>
                    <a:p>
                      <a:endParaRPr lang="en-US"/>
                    </a:p>
                  </a:txBody>
                  <a:tcPr/>
                </a:tc>
                <a:tc gridSpan="2">
                  <a:txBody>
                    <a:bodyPr/>
                    <a:lstStyle/>
                    <a:p>
                      <a:pPr algn="ctr"/>
                      <a:r>
                        <a:rPr lang="en-US" sz="1600">
                          <a:solidFill>
                            <a:srgbClr val="00205B"/>
                          </a:solidFill>
                          <a:latin typeface="Acumin Pro" panose="020B0504020202020204" pitchFamily="34" charset="0"/>
                        </a:rPr>
                        <a:t>30 minutes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r>
                        <a:rPr lang="en-US" sz="1600"/>
                        <a:t>8.1 minutes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205B"/>
                          </a:solidFill>
                          <a:latin typeface="Acumin Pro" panose="020B0504020202020204" pitchFamily="34" charset="0"/>
                        </a:rPr>
                        <a:t>8.1 minutes</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0200677"/>
                  </a:ext>
                </a:extLst>
              </a:tr>
              <a:tr h="605274">
                <a:tc gridSpan="2" vMerge="1">
                  <a:txBody>
                    <a:bodyPr/>
                    <a:lstStyle/>
                    <a:p>
                      <a:endParaRPr lang="en-US"/>
                    </a:p>
                  </a:txBody>
                  <a:tcPr/>
                </a:tc>
                <a:tc hMerge="1" vMerge="1">
                  <a:txBody>
                    <a:bodyPr/>
                    <a:lstStyle/>
                    <a:p>
                      <a:endParaRPr lang="en-US"/>
                    </a:p>
                  </a:txBody>
                  <a:tcPr/>
                </a:tc>
                <a:tc gridSpan="2">
                  <a:txBody>
                    <a:bodyPr/>
                    <a:lstStyle/>
                    <a:p>
                      <a:pPr algn="ctr"/>
                      <a:r>
                        <a:rPr lang="en-US" sz="2000" dirty="0">
                          <a:latin typeface="Obvia" panose="02000503040000020004" charset="0"/>
                        </a:rPr>
                        <a:t>1:40</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102E"/>
                    </a:solidFill>
                  </a:tcPr>
                </a:tc>
                <a:tc hMerge="1">
                  <a:txBody>
                    <a:bodyPr/>
                    <a:lstStyle/>
                    <a:p>
                      <a:pPr algn="ctr"/>
                      <a:r>
                        <a:rPr lang="en-US" sz="2000" dirty="0">
                          <a:solidFill>
                            <a:schemeClr val="tx1"/>
                          </a:solidFill>
                        </a:rPr>
                        <a:t>1 Hour and 18 min</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2D050"/>
                    </a:solidFill>
                  </a:tcPr>
                </a:tc>
                <a:tc>
                  <a:txBody>
                    <a:bodyPr/>
                    <a:lstStyle/>
                    <a:p>
                      <a:pPr algn="ctr"/>
                      <a:r>
                        <a:rPr lang="en-US" sz="2000" b="1" dirty="0">
                          <a:solidFill>
                            <a:schemeClr val="tx1"/>
                          </a:solidFill>
                          <a:latin typeface="Obvia" panose="02000503040000020004" charset="0"/>
                        </a:rPr>
                        <a:t>1:18</a:t>
                      </a:r>
                    </a:p>
                  </a:txBody>
                  <a:tcPr marL="87937" marR="87937"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20761739"/>
                  </a:ext>
                </a:extLst>
              </a:tr>
            </a:tbl>
          </a:graphicData>
        </a:graphic>
      </p:graphicFrame>
      <p:sp>
        <p:nvSpPr>
          <p:cNvPr id="3" name="TextBox 2">
            <a:extLst>
              <a:ext uri="{FF2B5EF4-FFF2-40B4-BE49-F238E27FC236}">
                <a16:creationId xmlns:a16="http://schemas.microsoft.com/office/drawing/2014/main" id="{4DE2630B-1B55-05E9-3C3B-9B72748BBD75}"/>
              </a:ext>
            </a:extLst>
          </p:cNvPr>
          <p:cNvSpPr txBox="1"/>
          <p:nvPr/>
        </p:nvSpPr>
        <p:spPr>
          <a:xfrm>
            <a:off x="231532" y="1358109"/>
            <a:ext cx="5738444" cy="4326909"/>
          </a:xfrm>
          <a:prstGeom prst="rect">
            <a:avLst/>
          </a:prstGeom>
          <a:noFill/>
        </p:spPr>
        <p:txBody>
          <a:bodyPr wrap="square" lIns="91440" tIns="45720" rIns="91440" bIns="45720" numCol="1" rtlCol="0" anchor="t">
            <a:noAutofit/>
          </a:bodyPr>
          <a:lstStyle/>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There are required time lengths in every game that we can’t control</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There are controllable aspects to every game</a:t>
            </a:r>
          </a:p>
          <a:p>
            <a:pPr marL="228600" indent="-228600">
              <a:spcAft>
                <a:spcPts val="600"/>
              </a:spcAft>
              <a:buFont typeface="Arial" panose="020B0604020202020204" pitchFamily="34" charset="0"/>
              <a:buChar char="•"/>
            </a:pPr>
            <a:r>
              <a:rPr lang="en-US" sz="2400" dirty="0">
                <a:latin typeface="Acumin Pro" panose="020B0504020202020204" pitchFamily="34" charset="0"/>
                <a:ea typeface="+mn-lt"/>
                <a:cs typeface="+mn-lt"/>
              </a:rPr>
              <a:t>This largely is controlled by the game officials</a:t>
            </a:r>
          </a:p>
          <a:p>
            <a:pPr marL="228600" indent="-228600">
              <a:spcAft>
                <a:spcPts val="600"/>
              </a:spcAft>
              <a:buFont typeface="Arial" panose="020B0604020202020204" pitchFamily="34" charset="0"/>
              <a:buChar char="•"/>
            </a:pPr>
            <a:r>
              <a:rPr lang="en-US" sz="2400" b="1" dirty="0">
                <a:latin typeface="Acumin Pro" panose="020B0504020202020204" pitchFamily="34" charset="0"/>
                <a:ea typeface="+mn-lt"/>
                <a:cs typeface="+mn-lt"/>
              </a:rPr>
              <a:t>HUSTLE vs. NO HUSTLE!</a:t>
            </a:r>
          </a:p>
        </p:txBody>
      </p:sp>
      <p:sp>
        <p:nvSpPr>
          <p:cNvPr id="4" name="TextBox 3">
            <a:extLst>
              <a:ext uri="{FF2B5EF4-FFF2-40B4-BE49-F238E27FC236}">
                <a16:creationId xmlns:a16="http://schemas.microsoft.com/office/drawing/2014/main" id="{B946B798-B93E-C90E-8A6E-575D2F729A56}"/>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HUSTLE VERSUS NO HUSTLE</a:t>
            </a:r>
          </a:p>
        </p:txBody>
      </p:sp>
      <p:sp>
        <p:nvSpPr>
          <p:cNvPr id="6" name="Scroll: Horizontal 5">
            <a:extLst>
              <a:ext uri="{FF2B5EF4-FFF2-40B4-BE49-F238E27FC236}">
                <a16:creationId xmlns:a16="http://schemas.microsoft.com/office/drawing/2014/main" id="{4D7107AC-B628-D0C1-892C-BCFC41906E2D}"/>
              </a:ext>
            </a:extLst>
          </p:cNvPr>
          <p:cNvSpPr/>
          <p:nvPr/>
        </p:nvSpPr>
        <p:spPr>
          <a:xfrm>
            <a:off x="1651000" y="4365625"/>
            <a:ext cx="3873500" cy="2344126"/>
          </a:xfrm>
          <a:prstGeom prst="horizontalScroll">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DID YOU KNOW</a:t>
            </a:r>
          </a:p>
          <a:p>
            <a:pPr algn="ctr"/>
            <a:r>
              <a:rPr lang="en-US" b="1" dirty="0">
                <a:solidFill>
                  <a:srgbClr val="00205B"/>
                </a:solidFill>
              </a:rPr>
              <a:t>At the international level, officials must track the time from goal scored to the next faceoff.</a:t>
            </a:r>
          </a:p>
          <a:p>
            <a:pPr algn="ctr"/>
            <a:r>
              <a:rPr lang="en-US" b="1" dirty="0">
                <a:solidFill>
                  <a:srgbClr val="C00000"/>
                </a:solidFill>
              </a:rPr>
              <a:t>Do you know why?</a:t>
            </a:r>
          </a:p>
        </p:txBody>
      </p:sp>
      <p:pic>
        <p:nvPicPr>
          <p:cNvPr id="8" name="Picture 7" descr="A picture containing text, scoreboard, tree, sky&#10;&#10;Description automatically generated">
            <a:extLst>
              <a:ext uri="{FF2B5EF4-FFF2-40B4-BE49-F238E27FC236}">
                <a16:creationId xmlns:a16="http://schemas.microsoft.com/office/drawing/2014/main" id="{44EA4D72-68E3-9B98-7BCF-3379F75758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0444" y="5155480"/>
            <a:ext cx="2019300" cy="779656"/>
          </a:xfrm>
          <a:prstGeom prst="rect">
            <a:avLst/>
          </a:prstGeom>
        </p:spPr>
      </p:pic>
    </p:spTree>
    <p:extLst>
      <p:ext uri="{BB962C8B-B14F-4D97-AF65-F5344CB8AC3E}">
        <p14:creationId xmlns:p14="http://schemas.microsoft.com/office/powerpoint/2010/main" val="339346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graphicFrame>
        <p:nvGraphicFramePr>
          <p:cNvPr id="4" name="Diagram 3">
            <a:extLst>
              <a:ext uri="{FF2B5EF4-FFF2-40B4-BE49-F238E27FC236}">
                <a16:creationId xmlns:a16="http://schemas.microsoft.com/office/drawing/2014/main" id="{AFAD4C78-A4D7-4C23-9AAF-21D92D515110}"/>
              </a:ext>
            </a:extLst>
          </p:cNvPr>
          <p:cNvGraphicFramePr/>
          <p:nvPr>
            <p:extLst>
              <p:ext uri="{D42A27DB-BD31-4B8C-83A1-F6EECF244321}">
                <p14:modId xmlns:p14="http://schemas.microsoft.com/office/powerpoint/2010/main" val="1617977406"/>
              </p:ext>
            </p:extLst>
          </p:nvPr>
        </p:nvGraphicFramePr>
        <p:xfrm>
          <a:off x="1282262" y="1424416"/>
          <a:ext cx="10237076" cy="5102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a:extLst>
              <a:ext uri="{FF2B5EF4-FFF2-40B4-BE49-F238E27FC236}">
                <a16:creationId xmlns:a16="http://schemas.microsoft.com/office/drawing/2014/main" id="{858C7BF9-6BC0-0032-EE9E-CAC29A42B26B}"/>
              </a:ext>
            </a:extLst>
          </p:cNvPr>
          <p:cNvGrpSpPr/>
          <p:nvPr/>
        </p:nvGrpSpPr>
        <p:grpSpPr>
          <a:xfrm>
            <a:off x="212481" y="235927"/>
            <a:ext cx="8049359" cy="1141047"/>
            <a:chOff x="212481" y="235927"/>
            <a:chExt cx="8049359" cy="1141047"/>
          </a:xfrm>
        </p:grpSpPr>
        <p:sp>
          <p:nvSpPr>
            <p:cNvPr id="7" name="TextBox 6">
              <a:extLst>
                <a:ext uri="{FF2B5EF4-FFF2-40B4-BE49-F238E27FC236}">
                  <a16:creationId xmlns:a16="http://schemas.microsoft.com/office/drawing/2014/main" id="{24C53545-9DD7-5124-CE3F-7DE9D6D592EE}"/>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PREGAME RESPONSIBILITIES</a:t>
              </a:r>
            </a:p>
          </p:txBody>
        </p:sp>
        <p:sp>
          <p:nvSpPr>
            <p:cNvPr id="8" name="TextBox 7">
              <a:extLst>
                <a:ext uri="{FF2B5EF4-FFF2-40B4-BE49-F238E27FC236}">
                  <a16:creationId xmlns:a16="http://schemas.microsoft.com/office/drawing/2014/main" id="{F9BF94F5-0619-829F-3E70-E83C76802E70}"/>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SET THE TONE</a:t>
              </a:r>
            </a:p>
          </p:txBody>
        </p:sp>
      </p:grpSp>
      <p:sp>
        <p:nvSpPr>
          <p:cNvPr id="9" name="TextBox 8">
            <a:extLst>
              <a:ext uri="{FF2B5EF4-FFF2-40B4-BE49-F238E27FC236}">
                <a16:creationId xmlns:a16="http://schemas.microsoft.com/office/drawing/2014/main" id="{FFC186D3-6526-DBE7-8053-6527D8295053}"/>
              </a:ext>
            </a:extLst>
          </p:cNvPr>
          <p:cNvSpPr txBox="1"/>
          <p:nvPr/>
        </p:nvSpPr>
        <p:spPr>
          <a:xfrm>
            <a:off x="1501450" y="1662268"/>
            <a:ext cx="421910" cy="584775"/>
          </a:xfrm>
          <a:prstGeom prst="rect">
            <a:avLst/>
          </a:prstGeom>
          <a:noFill/>
        </p:spPr>
        <p:txBody>
          <a:bodyPr wrap="none" rtlCol="0">
            <a:spAutoFit/>
          </a:bodyPr>
          <a:lstStyle/>
          <a:p>
            <a:r>
              <a:rPr lang="en-US" sz="3200" dirty="0">
                <a:solidFill>
                  <a:srgbClr val="00205B"/>
                </a:solidFill>
                <a:latin typeface="Obvia" panose="02000503040000020004" charset="0"/>
              </a:rPr>
              <a:t>1</a:t>
            </a:r>
          </a:p>
        </p:txBody>
      </p:sp>
      <p:sp>
        <p:nvSpPr>
          <p:cNvPr id="10" name="TextBox 9">
            <a:extLst>
              <a:ext uri="{FF2B5EF4-FFF2-40B4-BE49-F238E27FC236}">
                <a16:creationId xmlns:a16="http://schemas.microsoft.com/office/drawing/2014/main" id="{9687A622-8A9A-FA4D-5BA8-3363616E44D5}"/>
              </a:ext>
            </a:extLst>
          </p:cNvPr>
          <p:cNvSpPr txBox="1"/>
          <p:nvPr/>
        </p:nvSpPr>
        <p:spPr>
          <a:xfrm>
            <a:off x="1937530" y="2485168"/>
            <a:ext cx="425116" cy="584775"/>
          </a:xfrm>
          <a:prstGeom prst="rect">
            <a:avLst/>
          </a:prstGeom>
          <a:noFill/>
        </p:spPr>
        <p:txBody>
          <a:bodyPr wrap="none" rtlCol="0">
            <a:spAutoFit/>
          </a:bodyPr>
          <a:lstStyle/>
          <a:p>
            <a:r>
              <a:rPr lang="en-US" sz="3200" dirty="0">
                <a:solidFill>
                  <a:srgbClr val="00205B"/>
                </a:solidFill>
                <a:latin typeface="Obvia" panose="02000503040000020004" charset="0"/>
              </a:rPr>
              <a:t>2</a:t>
            </a:r>
          </a:p>
        </p:txBody>
      </p:sp>
      <p:sp>
        <p:nvSpPr>
          <p:cNvPr id="11" name="TextBox 10">
            <a:extLst>
              <a:ext uri="{FF2B5EF4-FFF2-40B4-BE49-F238E27FC236}">
                <a16:creationId xmlns:a16="http://schemas.microsoft.com/office/drawing/2014/main" id="{409E414A-B3BB-131B-4A87-1C83E16F7733}"/>
              </a:ext>
            </a:extLst>
          </p:cNvPr>
          <p:cNvSpPr txBox="1"/>
          <p:nvPr/>
        </p:nvSpPr>
        <p:spPr>
          <a:xfrm>
            <a:off x="2131038" y="3282386"/>
            <a:ext cx="420308" cy="584775"/>
          </a:xfrm>
          <a:prstGeom prst="rect">
            <a:avLst/>
          </a:prstGeom>
          <a:noFill/>
        </p:spPr>
        <p:txBody>
          <a:bodyPr wrap="none" rtlCol="0">
            <a:spAutoFit/>
          </a:bodyPr>
          <a:lstStyle/>
          <a:p>
            <a:r>
              <a:rPr lang="en-US" sz="3200" dirty="0">
                <a:solidFill>
                  <a:srgbClr val="00205B"/>
                </a:solidFill>
                <a:latin typeface="Obvia" panose="02000503040000020004" charset="0"/>
              </a:rPr>
              <a:t>3</a:t>
            </a:r>
          </a:p>
        </p:txBody>
      </p:sp>
      <p:sp>
        <p:nvSpPr>
          <p:cNvPr id="12" name="TextBox 11">
            <a:extLst>
              <a:ext uri="{FF2B5EF4-FFF2-40B4-BE49-F238E27FC236}">
                <a16:creationId xmlns:a16="http://schemas.microsoft.com/office/drawing/2014/main" id="{5F34DCED-AB7D-CDD5-A36B-8621740F9C99}"/>
              </a:ext>
            </a:extLst>
          </p:cNvPr>
          <p:cNvSpPr txBox="1"/>
          <p:nvPr/>
        </p:nvSpPr>
        <p:spPr>
          <a:xfrm>
            <a:off x="2126365" y="4086723"/>
            <a:ext cx="439544" cy="584775"/>
          </a:xfrm>
          <a:prstGeom prst="rect">
            <a:avLst/>
          </a:prstGeom>
          <a:noFill/>
        </p:spPr>
        <p:txBody>
          <a:bodyPr wrap="none" rtlCol="0">
            <a:spAutoFit/>
          </a:bodyPr>
          <a:lstStyle/>
          <a:p>
            <a:r>
              <a:rPr lang="en-US" sz="3200" dirty="0">
                <a:solidFill>
                  <a:srgbClr val="00205B"/>
                </a:solidFill>
                <a:latin typeface="Obvia" panose="02000503040000020004" charset="0"/>
              </a:rPr>
              <a:t>4</a:t>
            </a:r>
          </a:p>
        </p:txBody>
      </p:sp>
      <p:sp>
        <p:nvSpPr>
          <p:cNvPr id="13" name="TextBox 12">
            <a:extLst>
              <a:ext uri="{FF2B5EF4-FFF2-40B4-BE49-F238E27FC236}">
                <a16:creationId xmlns:a16="http://schemas.microsoft.com/office/drawing/2014/main" id="{542DE895-687F-BC26-9AA1-0EC015E1397E}"/>
              </a:ext>
            </a:extLst>
          </p:cNvPr>
          <p:cNvSpPr txBox="1"/>
          <p:nvPr/>
        </p:nvSpPr>
        <p:spPr>
          <a:xfrm>
            <a:off x="1933629" y="4901063"/>
            <a:ext cx="420308" cy="584775"/>
          </a:xfrm>
          <a:prstGeom prst="rect">
            <a:avLst/>
          </a:prstGeom>
          <a:noFill/>
        </p:spPr>
        <p:txBody>
          <a:bodyPr wrap="none" rtlCol="0">
            <a:spAutoFit/>
          </a:bodyPr>
          <a:lstStyle/>
          <a:p>
            <a:r>
              <a:rPr lang="en-US" sz="3200" dirty="0">
                <a:solidFill>
                  <a:srgbClr val="00205B"/>
                </a:solidFill>
                <a:latin typeface="Obvia" panose="02000503040000020004" charset="0"/>
              </a:rPr>
              <a:t>5</a:t>
            </a:r>
          </a:p>
        </p:txBody>
      </p:sp>
      <p:sp>
        <p:nvSpPr>
          <p:cNvPr id="14" name="TextBox 13">
            <a:extLst>
              <a:ext uri="{FF2B5EF4-FFF2-40B4-BE49-F238E27FC236}">
                <a16:creationId xmlns:a16="http://schemas.microsoft.com/office/drawing/2014/main" id="{50F4145E-CABD-7D57-33FC-7FB1301C1C74}"/>
              </a:ext>
            </a:extLst>
          </p:cNvPr>
          <p:cNvSpPr txBox="1"/>
          <p:nvPr/>
        </p:nvSpPr>
        <p:spPr>
          <a:xfrm>
            <a:off x="1468216" y="5706015"/>
            <a:ext cx="437940" cy="584775"/>
          </a:xfrm>
          <a:prstGeom prst="rect">
            <a:avLst/>
          </a:prstGeom>
          <a:noFill/>
        </p:spPr>
        <p:txBody>
          <a:bodyPr wrap="none" rtlCol="0">
            <a:spAutoFit/>
          </a:bodyPr>
          <a:lstStyle/>
          <a:p>
            <a:r>
              <a:rPr lang="en-US" sz="3200" dirty="0">
                <a:solidFill>
                  <a:srgbClr val="00205B"/>
                </a:solidFill>
                <a:latin typeface="Obvia" panose="02000503040000020004" charset="0"/>
              </a:rPr>
              <a:t>6</a:t>
            </a:r>
          </a:p>
        </p:txBody>
      </p:sp>
    </p:spTree>
    <p:extLst>
      <p:ext uri="{BB962C8B-B14F-4D97-AF65-F5344CB8AC3E}">
        <p14:creationId xmlns:p14="http://schemas.microsoft.com/office/powerpoint/2010/main" val="1779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grpSp>
        <p:nvGrpSpPr>
          <p:cNvPr id="7" name="Group 6">
            <a:extLst>
              <a:ext uri="{FF2B5EF4-FFF2-40B4-BE49-F238E27FC236}">
                <a16:creationId xmlns:a16="http://schemas.microsoft.com/office/drawing/2014/main" id="{C29C8E2D-2AA8-64A8-FA65-E87484F583A0}"/>
              </a:ext>
            </a:extLst>
          </p:cNvPr>
          <p:cNvGrpSpPr/>
          <p:nvPr/>
        </p:nvGrpSpPr>
        <p:grpSpPr>
          <a:xfrm>
            <a:off x="212481" y="235927"/>
            <a:ext cx="8049359" cy="1141047"/>
            <a:chOff x="212481" y="235927"/>
            <a:chExt cx="8049359" cy="1141047"/>
          </a:xfrm>
        </p:grpSpPr>
        <p:sp>
          <p:nvSpPr>
            <p:cNvPr id="10" name="TextBox 9">
              <a:extLst>
                <a:ext uri="{FF2B5EF4-FFF2-40B4-BE49-F238E27FC236}">
                  <a16:creationId xmlns:a16="http://schemas.microsoft.com/office/drawing/2014/main" id="{84C44996-1DC4-A6D3-94B4-D7A6484CC63C}"/>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FACEOFFS &amp; RESTARTS</a:t>
              </a:r>
            </a:p>
          </p:txBody>
        </p:sp>
        <p:sp>
          <p:nvSpPr>
            <p:cNvPr id="11" name="TextBox 10">
              <a:extLst>
                <a:ext uri="{FF2B5EF4-FFF2-40B4-BE49-F238E27FC236}">
                  <a16:creationId xmlns:a16="http://schemas.microsoft.com/office/drawing/2014/main" id="{39C97B74-7FC2-DFB5-FC91-65F21C432B13}"/>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MANAGING THE TEMPO OF THE GAME</a:t>
              </a:r>
            </a:p>
          </p:txBody>
        </p:sp>
      </p:grpSp>
      <p:pic>
        <p:nvPicPr>
          <p:cNvPr id="2" name="Picture Placeholder 4">
            <a:extLst>
              <a:ext uri="{FF2B5EF4-FFF2-40B4-BE49-F238E27FC236}">
                <a16:creationId xmlns:a16="http://schemas.microsoft.com/office/drawing/2014/main" id="{CA190F31-CA5B-9AAD-AEDE-33895DD9C0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F662E15B-DD87-BA24-441C-DDED11269876}"/>
              </a:ext>
            </a:extLst>
          </p:cNvPr>
          <p:cNvSpPr txBox="1"/>
          <p:nvPr/>
        </p:nvSpPr>
        <p:spPr>
          <a:xfrm>
            <a:off x="231532" y="1375449"/>
            <a:ext cx="4585315" cy="2308324"/>
          </a:xfrm>
          <a:prstGeom prst="rect">
            <a:avLst/>
          </a:prstGeom>
          <a:noFill/>
        </p:spPr>
        <p:txBody>
          <a:bodyPr wrap="square">
            <a:spAutoFit/>
          </a:bodyPr>
          <a:lstStyle/>
          <a:p>
            <a:pPr marL="342900" indent="-342900">
              <a:buFont typeface="Arial" panose="020B0604020202020204" pitchFamily="34" charset="0"/>
              <a:buChar char="•"/>
            </a:pPr>
            <a:r>
              <a:rPr lang="en-US" sz="2400" dirty="0"/>
              <a:t>This section dives deeper into your role as the official in administrating the face-off</a:t>
            </a:r>
          </a:p>
          <a:p>
            <a:pPr marL="342900" indent="-342900">
              <a:buFont typeface="Arial" panose="020B0604020202020204" pitchFamily="34" charset="0"/>
              <a:buChar char="•"/>
            </a:pPr>
            <a:r>
              <a:rPr lang="en-US" sz="2400" dirty="0"/>
              <a:t>How your teamwork and communication can help keep the game flowing</a:t>
            </a:r>
          </a:p>
        </p:txBody>
      </p:sp>
    </p:spTree>
    <p:extLst>
      <p:ext uri="{BB962C8B-B14F-4D97-AF65-F5344CB8AC3E}">
        <p14:creationId xmlns:p14="http://schemas.microsoft.com/office/powerpoint/2010/main" val="1944920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7" name="TextBox 6">
            <a:extLst>
              <a:ext uri="{FF2B5EF4-FFF2-40B4-BE49-F238E27FC236}">
                <a16:creationId xmlns:a16="http://schemas.microsoft.com/office/drawing/2014/main" id="{8E8C0176-0288-45DB-949D-0F86BABF3292}"/>
              </a:ext>
            </a:extLst>
          </p:cNvPr>
          <p:cNvSpPr txBox="1"/>
          <p:nvPr/>
        </p:nvSpPr>
        <p:spPr>
          <a:xfrm>
            <a:off x="231532" y="1376974"/>
            <a:ext cx="5307724"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cumin Pro" panose="020B0504020202020204" pitchFamily="34" charset="0"/>
              </a:rPr>
              <a:t>Pre-Game Faceoff Meeting</a:t>
            </a:r>
          </a:p>
          <a:p>
            <a:pPr marL="800100" lvl="1" indent="-342900">
              <a:buFont typeface="Arial" panose="020B0604020202020204" pitchFamily="34" charset="0"/>
              <a:buChar char="•"/>
            </a:pPr>
            <a:r>
              <a:rPr lang="en-US" sz="2400" dirty="0">
                <a:latin typeface="Acumin Pro" panose="020B0504020202020204" pitchFamily="34" charset="0"/>
              </a:rPr>
              <a:t>Set your expectations</a:t>
            </a:r>
          </a:p>
          <a:p>
            <a:pPr marL="800100" lvl="1" indent="-342900">
              <a:buFont typeface="Arial" panose="020B0604020202020204" pitchFamily="34" charset="0"/>
              <a:buChar char="•"/>
            </a:pPr>
            <a:r>
              <a:rPr lang="en-US" sz="2400" dirty="0">
                <a:latin typeface="Acumin Pro" panose="020B0504020202020204" pitchFamily="34" charset="0"/>
              </a:rPr>
              <a:t>Talk about speed of setup</a:t>
            </a:r>
          </a:p>
          <a:p>
            <a:pPr marL="800100" lvl="1" indent="-342900">
              <a:buFont typeface="Arial" panose="020B0604020202020204" pitchFamily="34" charset="0"/>
              <a:buChar char="•"/>
            </a:pPr>
            <a:r>
              <a:rPr lang="en-US" sz="2400" dirty="0">
                <a:latin typeface="Acumin Pro" panose="020B0504020202020204" pitchFamily="34" charset="0"/>
              </a:rPr>
              <a:t>Enlist the faceoff men as partners</a:t>
            </a:r>
          </a:p>
          <a:p>
            <a:pPr marL="342900" indent="-342900">
              <a:buFont typeface="Arial" panose="020B0604020202020204" pitchFamily="34" charset="0"/>
              <a:buChar char="•"/>
            </a:pPr>
            <a:r>
              <a:rPr lang="en-US" sz="2400" dirty="0">
                <a:latin typeface="Acumin Pro" panose="020B0504020202020204" pitchFamily="34" charset="0"/>
              </a:rPr>
              <a:t>Opening faceoff sets the tone</a:t>
            </a:r>
          </a:p>
          <a:p>
            <a:pPr marL="800100" lvl="1" indent="-342900">
              <a:buFont typeface="Arial" panose="020B0604020202020204" pitchFamily="34" charset="0"/>
              <a:buChar char="•"/>
            </a:pPr>
            <a:r>
              <a:rPr lang="en-US" sz="2400" dirty="0">
                <a:latin typeface="Acumin Pro" panose="020B0504020202020204" pitchFamily="34" charset="0"/>
              </a:rPr>
              <a:t>Take your time and be legal</a:t>
            </a:r>
          </a:p>
          <a:p>
            <a:pPr marL="800100" lvl="1" indent="-342900">
              <a:buFont typeface="Arial" panose="020B0604020202020204" pitchFamily="34" charset="0"/>
              <a:buChar char="•"/>
            </a:pPr>
            <a:r>
              <a:rPr lang="en-US" sz="2400" dirty="0">
                <a:latin typeface="Acumin Pro" panose="020B0504020202020204" pitchFamily="34" charset="0"/>
              </a:rPr>
              <a:t>Call violations and explain them</a:t>
            </a:r>
          </a:p>
          <a:p>
            <a:pPr marL="800100" lvl="1" indent="-342900">
              <a:buFont typeface="Arial" panose="020B0604020202020204" pitchFamily="34" charset="0"/>
              <a:buChar char="•"/>
            </a:pPr>
            <a:r>
              <a:rPr lang="en-US" sz="2400" dirty="0">
                <a:latin typeface="Acumin Pro" panose="020B0504020202020204" pitchFamily="34" charset="0"/>
              </a:rPr>
              <a:t>Get the restart quickly</a:t>
            </a:r>
          </a:p>
        </p:txBody>
      </p:sp>
      <p:grpSp>
        <p:nvGrpSpPr>
          <p:cNvPr id="3" name="Group 2">
            <a:extLst>
              <a:ext uri="{FF2B5EF4-FFF2-40B4-BE49-F238E27FC236}">
                <a16:creationId xmlns:a16="http://schemas.microsoft.com/office/drawing/2014/main" id="{96ED7ADF-D726-C09B-272D-199C46D7A192}"/>
              </a:ext>
            </a:extLst>
          </p:cNvPr>
          <p:cNvGrpSpPr/>
          <p:nvPr/>
        </p:nvGrpSpPr>
        <p:grpSpPr>
          <a:xfrm>
            <a:off x="212481" y="235927"/>
            <a:ext cx="8049359" cy="1141047"/>
            <a:chOff x="212481" y="235927"/>
            <a:chExt cx="8049359" cy="1141047"/>
          </a:xfrm>
        </p:grpSpPr>
        <p:sp>
          <p:nvSpPr>
            <p:cNvPr id="4" name="TextBox 3">
              <a:extLst>
                <a:ext uri="{FF2B5EF4-FFF2-40B4-BE49-F238E27FC236}">
                  <a16:creationId xmlns:a16="http://schemas.microsoft.com/office/drawing/2014/main" id="{0B0E2F5E-7228-B413-6A50-B45D43832ACA}"/>
                </a:ext>
              </a:extLst>
            </p:cNvPr>
            <p:cNvSpPr txBox="1"/>
            <p:nvPr/>
          </p:nvSpPr>
          <p:spPr>
            <a:xfrm>
              <a:off x="212481" y="235927"/>
              <a:ext cx="64931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FACEOFFS</a:t>
              </a:r>
            </a:p>
          </p:txBody>
        </p:sp>
        <p:sp>
          <p:nvSpPr>
            <p:cNvPr id="6" name="TextBox 5">
              <a:extLst>
                <a:ext uri="{FF2B5EF4-FFF2-40B4-BE49-F238E27FC236}">
                  <a16:creationId xmlns:a16="http://schemas.microsoft.com/office/drawing/2014/main" id="{496E6F38-62BA-2008-519A-02B518243CB5}"/>
                </a:ext>
              </a:extLst>
            </p:cNvPr>
            <p:cNvSpPr txBox="1"/>
            <p:nvPr/>
          </p:nvSpPr>
          <p:spPr>
            <a:xfrm>
              <a:off x="231532" y="946087"/>
              <a:ext cx="8030308" cy="430887"/>
            </a:xfrm>
            <a:prstGeom prst="rect">
              <a:avLst/>
            </a:prstGeom>
            <a:noFill/>
          </p:spPr>
          <p:txBody>
            <a:bodyPr wrap="square" rtlCol="0">
              <a:spAutoFit/>
            </a:bodyPr>
            <a:lstStyle/>
            <a:p>
              <a:r>
                <a:rPr lang="en-US" sz="2200" b="0" i="0" spc="100" baseline="0" dirty="0">
                  <a:solidFill>
                    <a:srgbClr val="C8102E"/>
                  </a:solidFill>
                  <a:latin typeface="Obvia" panose="02000503040000020004" pitchFamily="50" charset="0"/>
                </a:rPr>
                <a:t>WHERE THE FLOW BEGINS</a:t>
              </a:r>
            </a:p>
          </p:txBody>
        </p:sp>
      </p:grpSp>
      <p:pic>
        <p:nvPicPr>
          <p:cNvPr id="2" name="Picture 1" descr="A football player talking to a referee&#10;&#10;Description automatically generated with medium confidence">
            <a:extLst>
              <a:ext uri="{FF2B5EF4-FFF2-40B4-BE49-F238E27FC236}">
                <a16:creationId xmlns:a16="http://schemas.microsoft.com/office/drawing/2014/main" id="{6CB3E211-0B4D-1BF0-9D34-BD1D7F0D4A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60277" y="10"/>
            <a:ext cx="68317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098035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AL">
      <a:majorFont>
        <a:latin typeface="Obvia"/>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8" ma:contentTypeDescription="Create a new document." ma:contentTypeScope="" ma:versionID="f6cde86a03c9b35117aad11f9eb3db9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f6cbfc3fd43ac4b14c67050a0c66fdc1"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2.xml><?xml version="1.0" encoding="utf-8"?>
<ds:datastoreItem xmlns:ds="http://schemas.openxmlformats.org/officeDocument/2006/customXml" ds:itemID="{165E185A-0405-4A20-BECF-0E4BABEC212F}">
  <ds:schemaRefs>
    <ds:schemaRef ds:uri="http://purl.org/dc/terms/"/>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91965e93-ae8c-442d-9ec4-149738af66dd"/>
    <ds:schemaRef ds:uri="http://schemas.microsoft.com/office/infopath/2007/PartnerControls"/>
    <ds:schemaRef ds:uri="f4bcc57d-5958-4083-8f93-a1c6c20683a6"/>
    <ds:schemaRef ds:uri="http://purl.org/dc/dcmitype/"/>
  </ds:schemaRefs>
</ds:datastoreItem>
</file>

<file path=customXml/itemProps3.xml><?xml version="1.0" encoding="utf-8"?>
<ds:datastoreItem xmlns:ds="http://schemas.openxmlformats.org/officeDocument/2006/customXml" ds:itemID="{C44D4A9C-C137-41CB-AF6B-AC4CFB2245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16901</TotalTime>
  <Words>3665</Words>
  <Application>Microsoft Office PowerPoint</Application>
  <PresentationFormat>Widescreen</PresentationFormat>
  <Paragraphs>540</Paragraphs>
  <Slides>32</Slides>
  <Notes>31</Notes>
  <HiddenSlides>0</HiddenSlides>
  <MMClips>5</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Body/Content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Burnett, Mark</cp:lastModifiedBy>
  <cp:revision>134</cp:revision>
  <dcterms:created xsi:type="dcterms:W3CDTF">2021-08-11T16:38:25Z</dcterms:created>
  <dcterms:modified xsi:type="dcterms:W3CDTF">2024-10-04T14:16:36Z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y fmtid="{D5CDD505-2E9C-101B-9397-08002B2CF9AE}" pid="3" name="MediaServiceImageTags">
    <vt:lpwstr/>
  </property>
  <property fmtid="{D5CDD505-2E9C-101B-9397-08002B2CF9AE}" pid="4" name="ArticulateGUID">
    <vt:lpwstr>ACB31B45-8D48-4536-9487-4DA6FE5F2113</vt:lpwstr>
  </property>
  <property fmtid="{D5CDD505-2E9C-101B-9397-08002B2CF9AE}" pid="5" name="ArticulatePath">
    <vt:lpwstr>https://uslacrosse4102356882.sharepoint.com/sites/MensOfficiatingEducationDevelopmentTeam/Shared Documents/Website Resource Library/2024 Updates/1 - Trainer Resources/New Officials Training Curriculum/Rule 4 - Part 1 - Flow of the Game - 2023/Rule 4 - Part 1 - Flow of the Game - 2023</vt:lpwstr>
  </property>
</Properties>
</file>