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684" r:id="rId4"/>
  </p:sldMasterIdLst>
  <p:notesMasterIdLst>
    <p:notesMasterId r:id="rId29"/>
  </p:notesMasterIdLst>
  <p:handoutMasterIdLst>
    <p:handoutMasterId r:id="rId30"/>
  </p:handoutMasterIdLst>
  <p:sldIdLst>
    <p:sldId id="404" r:id="rId5"/>
    <p:sldId id="268" r:id="rId6"/>
    <p:sldId id="270" r:id="rId7"/>
    <p:sldId id="271" r:id="rId8"/>
    <p:sldId id="280" r:id="rId9"/>
    <p:sldId id="272" r:id="rId10"/>
    <p:sldId id="281" r:id="rId11"/>
    <p:sldId id="275" r:id="rId12"/>
    <p:sldId id="326" r:id="rId13"/>
    <p:sldId id="363" r:id="rId14"/>
    <p:sldId id="397" r:id="rId15"/>
    <p:sldId id="283" r:id="rId16"/>
    <p:sldId id="327" r:id="rId17"/>
    <p:sldId id="285" r:id="rId18"/>
    <p:sldId id="398" r:id="rId19"/>
    <p:sldId id="292" r:id="rId20"/>
    <p:sldId id="295" r:id="rId21"/>
    <p:sldId id="296" r:id="rId22"/>
    <p:sldId id="399" r:id="rId23"/>
    <p:sldId id="400" r:id="rId24"/>
    <p:sldId id="401" r:id="rId25"/>
    <p:sldId id="402" r:id="rId26"/>
    <p:sldId id="403" r:id="rId27"/>
    <p:sldId id="263" r:id="rId28"/>
  </p:sldIdLst>
  <p:sldSz cx="12192000" cy="6858000"/>
  <p:notesSz cx="6858000" cy="9144000"/>
  <p:embeddedFontLst>
    <p:embeddedFont>
      <p:font typeface="Acumin Pro" panose="020B0504020202020204" pitchFamily="34" charset="77"/>
      <p:regular r:id="rId31"/>
      <p:bold r:id="rId32"/>
      <p:italic r:id="rId33"/>
      <p:boldItalic r:id="rId34"/>
    </p:embeddedFont>
    <p:embeddedFont>
      <p:font typeface="Alt Gothic Comp ATF" panose="020B0608040502040204" pitchFamily="34" charset="77"/>
      <p:regular r:id="rId35"/>
      <p:bold r:id="rId36"/>
    </p:embeddedFont>
    <p:embeddedFont>
      <p:font typeface="Alt Gothic Comp ATF Blk" panose="020B0A08040502040204" pitchFamily="34" charset="77"/>
      <p:bold r:id="rId37"/>
    </p:embeddedFont>
    <p:embeddedFont>
      <p:font typeface="Gobold Lowplus" panose="02000500000000000000" pitchFamily="2" charset="0"/>
      <p:regular r:id="rId38"/>
      <p:bold r:id="rId39"/>
      <p:italic r:id="rId40"/>
      <p:boldItalic r:id="rId41"/>
    </p:embeddedFont>
    <p:embeddedFont>
      <p:font typeface="Obvia Wide Medium" panose="02000503040000020004" pitchFamily="2" charset="77"/>
      <p:regular r:id="rId42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5B"/>
    <a:srgbClr val="C8102E"/>
    <a:srgbClr val="97999B"/>
    <a:srgbClr val="5356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08C30B-04D0-3145-BAD7-8AEDF5FE5590}" v="14" dt="2025-01-31T19:30:21.6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07"/>
    <p:restoredTop sz="83129" autoAdjust="0"/>
  </p:normalViewPr>
  <p:slideViewPr>
    <p:cSldViewPr snapToGrid="0">
      <p:cViewPr varScale="1">
        <p:scale>
          <a:sx n="105" d="100"/>
          <a:sy n="105" d="100"/>
        </p:scale>
        <p:origin x="12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rnett, Mark" userId="91f522f4-8cfb-470b-a7eb-676bb996cb23" providerId="ADAL" clId="{E408C30B-04D0-3145-BAD7-8AEDF5FE5590}"/>
    <pc:docChg chg="custSel addSld delSld modSld sldOrd">
      <pc:chgData name="Burnett, Mark" userId="91f522f4-8cfb-470b-a7eb-676bb996cb23" providerId="ADAL" clId="{E408C30B-04D0-3145-BAD7-8AEDF5FE5590}" dt="2025-01-31T19:31:09.157" v="43" actId="2696"/>
      <pc:docMkLst>
        <pc:docMk/>
      </pc:docMkLst>
      <pc:sldChg chg="del">
        <pc:chgData name="Burnett, Mark" userId="91f522f4-8cfb-470b-a7eb-676bb996cb23" providerId="ADAL" clId="{E408C30B-04D0-3145-BAD7-8AEDF5FE5590}" dt="2025-01-31T19:31:09.157" v="43" actId="2696"/>
        <pc:sldMkLst>
          <pc:docMk/>
          <pc:sldMk cId="3788717044" sldId="256"/>
        </pc:sldMkLst>
      </pc:sldChg>
      <pc:sldChg chg="modSp">
        <pc:chgData name="Burnett, Mark" userId="91f522f4-8cfb-470b-a7eb-676bb996cb23" providerId="ADAL" clId="{E408C30B-04D0-3145-BAD7-8AEDF5FE5590}" dt="2025-01-31T19:30:12.420" v="22"/>
        <pc:sldMkLst>
          <pc:docMk/>
          <pc:sldMk cId="1318244466" sldId="268"/>
        </pc:sldMkLst>
        <pc:spChg chg="mod">
          <ac:chgData name="Burnett, Mark" userId="91f522f4-8cfb-470b-a7eb-676bb996cb23" providerId="ADAL" clId="{E408C30B-04D0-3145-BAD7-8AEDF5FE5590}" dt="2025-01-31T19:30:12.420" v="22"/>
          <ac:spMkLst>
            <pc:docMk/>
            <pc:sldMk cId="1318244466" sldId="268"/>
            <ac:spMk id="3" creationId="{4D41E827-2BA3-B0DE-FE60-42DB2EDE43B0}"/>
          </ac:spMkLst>
        </pc:spChg>
      </pc:sldChg>
      <pc:sldChg chg="modSp">
        <pc:chgData name="Burnett, Mark" userId="91f522f4-8cfb-470b-a7eb-676bb996cb23" providerId="ADAL" clId="{E408C30B-04D0-3145-BAD7-8AEDF5FE5590}" dt="2025-01-31T19:30:12.420" v="22"/>
        <pc:sldMkLst>
          <pc:docMk/>
          <pc:sldMk cId="3181717151" sldId="271"/>
        </pc:sldMkLst>
        <pc:spChg chg="mod">
          <ac:chgData name="Burnett, Mark" userId="91f522f4-8cfb-470b-a7eb-676bb996cb23" providerId="ADAL" clId="{E408C30B-04D0-3145-BAD7-8AEDF5FE5590}" dt="2025-01-31T19:30:12.420" v="22"/>
          <ac:spMkLst>
            <pc:docMk/>
            <pc:sldMk cId="3181717151" sldId="271"/>
            <ac:spMk id="3" creationId="{FC88D4BF-C364-5348-B84D-632E5216754B}"/>
          </ac:spMkLst>
        </pc:spChg>
      </pc:sldChg>
      <pc:sldChg chg="modSp">
        <pc:chgData name="Burnett, Mark" userId="91f522f4-8cfb-470b-a7eb-676bb996cb23" providerId="ADAL" clId="{E408C30B-04D0-3145-BAD7-8AEDF5FE5590}" dt="2025-01-31T19:30:12.420" v="22"/>
        <pc:sldMkLst>
          <pc:docMk/>
          <pc:sldMk cId="2494705346" sldId="275"/>
        </pc:sldMkLst>
        <pc:spChg chg="mod">
          <ac:chgData name="Burnett, Mark" userId="91f522f4-8cfb-470b-a7eb-676bb996cb23" providerId="ADAL" clId="{E408C30B-04D0-3145-BAD7-8AEDF5FE5590}" dt="2025-01-31T19:30:12.420" v="22"/>
          <ac:spMkLst>
            <pc:docMk/>
            <pc:sldMk cId="2494705346" sldId="275"/>
            <ac:spMk id="3" creationId="{9F28C06F-3849-E06B-EA7E-C3A02FABD9AF}"/>
          </ac:spMkLst>
        </pc:spChg>
      </pc:sldChg>
      <pc:sldChg chg="modSp">
        <pc:chgData name="Burnett, Mark" userId="91f522f4-8cfb-470b-a7eb-676bb996cb23" providerId="ADAL" clId="{E408C30B-04D0-3145-BAD7-8AEDF5FE5590}" dt="2025-01-31T19:30:12.420" v="22"/>
        <pc:sldMkLst>
          <pc:docMk/>
          <pc:sldMk cId="3146535678" sldId="280"/>
        </pc:sldMkLst>
        <pc:spChg chg="mod">
          <ac:chgData name="Burnett, Mark" userId="91f522f4-8cfb-470b-a7eb-676bb996cb23" providerId="ADAL" clId="{E408C30B-04D0-3145-BAD7-8AEDF5FE5590}" dt="2025-01-31T19:30:12.420" v="22"/>
          <ac:spMkLst>
            <pc:docMk/>
            <pc:sldMk cId="3146535678" sldId="280"/>
            <ac:spMk id="3" creationId="{5B0DF161-0418-5052-A137-527AB2D241EE}"/>
          </ac:spMkLst>
        </pc:spChg>
      </pc:sldChg>
      <pc:sldChg chg="modSp">
        <pc:chgData name="Burnett, Mark" userId="91f522f4-8cfb-470b-a7eb-676bb996cb23" providerId="ADAL" clId="{E408C30B-04D0-3145-BAD7-8AEDF5FE5590}" dt="2025-01-31T19:30:12.420" v="22"/>
        <pc:sldMkLst>
          <pc:docMk/>
          <pc:sldMk cId="283527199" sldId="281"/>
        </pc:sldMkLst>
        <pc:spChg chg="mod">
          <ac:chgData name="Burnett, Mark" userId="91f522f4-8cfb-470b-a7eb-676bb996cb23" providerId="ADAL" clId="{E408C30B-04D0-3145-BAD7-8AEDF5FE5590}" dt="2025-01-31T19:30:12.420" v="22"/>
          <ac:spMkLst>
            <pc:docMk/>
            <pc:sldMk cId="283527199" sldId="281"/>
            <ac:spMk id="5" creationId="{D5A09588-4E3C-074D-1131-CD9B9714F849}"/>
          </ac:spMkLst>
        </pc:spChg>
      </pc:sldChg>
      <pc:sldChg chg="modSp mod">
        <pc:chgData name="Burnett, Mark" userId="91f522f4-8cfb-470b-a7eb-676bb996cb23" providerId="ADAL" clId="{E408C30B-04D0-3145-BAD7-8AEDF5FE5590}" dt="2025-01-31T19:30:12.420" v="22"/>
        <pc:sldMkLst>
          <pc:docMk/>
          <pc:sldMk cId="3346763898" sldId="283"/>
        </pc:sldMkLst>
        <pc:spChg chg="mod">
          <ac:chgData name="Burnett, Mark" userId="91f522f4-8cfb-470b-a7eb-676bb996cb23" providerId="ADAL" clId="{E408C30B-04D0-3145-BAD7-8AEDF5FE5590}" dt="2025-01-31T19:25:58.432" v="9" actId="20577"/>
          <ac:spMkLst>
            <pc:docMk/>
            <pc:sldMk cId="3346763898" sldId="283"/>
            <ac:spMk id="2" creationId="{E2267980-1F76-9198-C58D-A9ED5AF8AA6B}"/>
          </ac:spMkLst>
        </pc:spChg>
        <pc:spChg chg="mod">
          <ac:chgData name="Burnett, Mark" userId="91f522f4-8cfb-470b-a7eb-676bb996cb23" providerId="ADAL" clId="{E408C30B-04D0-3145-BAD7-8AEDF5FE5590}" dt="2025-01-31T19:30:12.420" v="22"/>
          <ac:spMkLst>
            <pc:docMk/>
            <pc:sldMk cId="3346763898" sldId="283"/>
            <ac:spMk id="3" creationId="{C27B7120-B46F-1799-6591-C408BF3846E1}"/>
          </ac:spMkLst>
        </pc:spChg>
      </pc:sldChg>
      <pc:sldChg chg="modSp">
        <pc:chgData name="Burnett, Mark" userId="91f522f4-8cfb-470b-a7eb-676bb996cb23" providerId="ADAL" clId="{E408C30B-04D0-3145-BAD7-8AEDF5FE5590}" dt="2025-01-31T19:30:12.420" v="22"/>
        <pc:sldMkLst>
          <pc:docMk/>
          <pc:sldMk cId="3594063109" sldId="285"/>
        </pc:sldMkLst>
        <pc:spChg chg="mod">
          <ac:chgData name="Burnett, Mark" userId="91f522f4-8cfb-470b-a7eb-676bb996cb23" providerId="ADAL" clId="{E408C30B-04D0-3145-BAD7-8AEDF5FE5590}" dt="2025-01-31T19:30:12.420" v="22"/>
          <ac:spMkLst>
            <pc:docMk/>
            <pc:sldMk cId="3594063109" sldId="285"/>
            <ac:spMk id="3" creationId="{FABD290D-8562-71AD-B7B7-812CFD282FCA}"/>
          </ac:spMkLst>
        </pc:spChg>
      </pc:sldChg>
      <pc:sldChg chg="modSp">
        <pc:chgData name="Burnett, Mark" userId="91f522f4-8cfb-470b-a7eb-676bb996cb23" providerId="ADAL" clId="{E408C30B-04D0-3145-BAD7-8AEDF5FE5590}" dt="2025-01-31T19:30:12.420" v="22"/>
        <pc:sldMkLst>
          <pc:docMk/>
          <pc:sldMk cId="3379424732" sldId="292"/>
        </pc:sldMkLst>
        <pc:spChg chg="mod">
          <ac:chgData name="Burnett, Mark" userId="91f522f4-8cfb-470b-a7eb-676bb996cb23" providerId="ADAL" clId="{E408C30B-04D0-3145-BAD7-8AEDF5FE5590}" dt="2025-01-31T19:30:12.420" v="22"/>
          <ac:spMkLst>
            <pc:docMk/>
            <pc:sldMk cId="3379424732" sldId="292"/>
            <ac:spMk id="2" creationId="{163F7C54-4753-B052-3097-0FD260E7373E}"/>
          </ac:spMkLst>
        </pc:spChg>
      </pc:sldChg>
      <pc:sldChg chg="modSp">
        <pc:chgData name="Burnett, Mark" userId="91f522f4-8cfb-470b-a7eb-676bb996cb23" providerId="ADAL" clId="{E408C30B-04D0-3145-BAD7-8AEDF5FE5590}" dt="2025-01-31T19:30:12.420" v="22"/>
        <pc:sldMkLst>
          <pc:docMk/>
          <pc:sldMk cId="3824105552" sldId="295"/>
        </pc:sldMkLst>
        <pc:spChg chg="mod">
          <ac:chgData name="Burnett, Mark" userId="91f522f4-8cfb-470b-a7eb-676bb996cb23" providerId="ADAL" clId="{E408C30B-04D0-3145-BAD7-8AEDF5FE5590}" dt="2025-01-31T19:30:12.420" v="22"/>
          <ac:spMkLst>
            <pc:docMk/>
            <pc:sldMk cId="3824105552" sldId="295"/>
            <ac:spMk id="2" creationId="{F040F34D-08D7-8C25-CD46-50AADABBCE1C}"/>
          </ac:spMkLst>
        </pc:spChg>
      </pc:sldChg>
      <pc:sldChg chg="modSp">
        <pc:chgData name="Burnett, Mark" userId="91f522f4-8cfb-470b-a7eb-676bb996cb23" providerId="ADAL" clId="{E408C30B-04D0-3145-BAD7-8AEDF5FE5590}" dt="2025-01-31T19:30:12.420" v="22"/>
        <pc:sldMkLst>
          <pc:docMk/>
          <pc:sldMk cId="4171394595" sldId="296"/>
        </pc:sldMkLst>
        <pc:spChg chg="mod">
          <ac:chgData name="Burnett, Mark" userId="91f522f4-8cfb-470b-a7eb-676bb996cb23" providerId="ADAL" clId="{E408C30B-04D0-3145-BAD7-8AEDF5FE5590}" dt="2025-01-31T19:30:12.420" v="22"/>
          <ac:spMkLst>
            <pc:docMk/>
            <pc:sldMk cId="4171394595" sldId="296"/>
            <ac:spMk id="5" creationId="{1B4B4073-F7C5-BC33-84B2-11EA0D955C80}"/>
          </ac:spMkLst>
        </pc:spChg>
      </pc:sldChg>
      <pc:sldChg chg="modSp">
        <pc:chgData name="Burnett, Mark" userId="91f522f4-8cfb-470b-a7eb-676bb996cb23" providerId="ADAL" clId="{E408C30B-04D0-3145-BAD7-8AEDF5FE5590}" dt="2025-01-31T19:30:12.420" v="22"/>
        <pc:sldMkLst>
          <pc:docMk/>
          <pc:sldMk cId="691081655" sldId="326"/>
        </pc:sldMkLst>
        <pc:spChg chg="mod">
          <ac:chgData name="Burnett, Mark" userId="91f522f4-8cfb-470b-a7eb-676bb996cb23" providerId="ADAL" clId="{E408C30B-04D0-3145-BAD7-8AEDF5FE5590}" dt="2025-01-31T19:30:12.420" v="22"/>
          <ac:spMkLst>
            <pc:docMk/>
            <pc:sldMk cId="691081655" sldId="326"/>
            <ac:spMk id="3" creationId="{2DAC7D73-ABAE-621F-9D20-033A96EEC3C3}"/>
          </ac:spMkLst>
        </pc:spChg>
      </pc:sldChg>
      <pc:sldChg chg="modSp">
        <pc:chgData name="Burnett, Mark" userId="91f522f4-8cfb-470b-a7eb-676bb996cb23" providerId="ADAL" clId="{E408C30B-04D0-3145-BAD7-8AEDF5FE5590}" dt="2025-01-31T19:30:12.420" v="22"/>
        <pc:sldMkLst>
          <pc:docMk/>
          <pc:sldMk cId="4182214546" sldId="327"/>
        </pc:sldMkLst>
        <pc:spChg chg="mod">
          <ac:chgData name="Burnett, Mark" userId="91f522f4-8cfb-470b-a7eb-676bb996cb23" providerId="ADAL" clId="{E408C30B-04D0-3145-BAD7-8AEDF5FE5590}" dt="2025-01-31T19:30:12.420" v="22"/>
          <ac:spMkLst>
            <pc:docMk/>
            <pc:sldMk cId="4182214546" sldId="327"/>
            <ac:spMk id="4" creationId="{F2345E71-3EFE-1065-79E4-3473451F6C47}"/>
          </ac:spMkLst>
        </pc:spChg>
      </pc:sldChg>
      <pc:sldChg chg="modSp">
        <pc:chgData name="Burnett, Mark" userId="91f522f4-8cfb-470b-a7eb-676bb996cb23" providerId="ADAL" clId="{E408C30B-04D0-3145-BAD7-8AEDF5FE5590}" dt="2025-01-31T19:30:12.420" v="22"/>
        <pc:sldMkLst>
          <pc:docMk/>
          <pc:sldMk cId="3278164581" sldId="363"/>
        </pc:sldMkLst>
        <pc:spChg chg="mod">
          <ac:chgData name="Burnett, Mark" userId="91f522f4-8cfb-470b-a7eb-676bb996cb23" providerId="ADAL" clId="{E408C30B-04D0-3145-BAD7-8AEDF5FE5590}" dt="2025-01-31T19:30:12.420" v="22"/>
          <ac:spMkLst>
            <pc:docMk/>
            <pc:sldMk cId="3278164581" sldId="363"/>
            <ac:spMk id="3" creationId="{2DAC7D73-ABAE-621F-9D20-033A96EEC3C3}"/>
          </ac:spMkLst>
        </pc:spChg>
      </pc:sldChg>
      <pc:sldChg chg="modSp">
        <pc:chgData name="Burnett, Mark" userId="91f522f4-8cfb-470b-a7eb-676bb996cb23" providerId="ADAL" clId="{E408C30B-04D0-3145-BAD7-8AEDF5FE5590}" dt="2025-01-31T19:30:12.420" v="22"/>
        <pc:sldMkLst>
          <pc:docMk/>
          <pc:sldMk cId="2771701239" sldId="398"/>
        </pc:sldMkLst>
        <pc:spChg chg="mod">
          <ac:chgData name="Burnett, Mark" userId="91f522f4-8cfb-470b-a7eb-676bb996cb23" providerId="ADAL" clId="{E408C30B-04D0-3145-BAD7-8AEDF5FE5590}" dt="2025-01-31T19:30:12.420" v="22"/>
          <ac:spMkLst>
            <pc:docMk/>
            <pc:sldMk cId="2771701239" sldId="398"/>
            <ac:spMk id="4" creationId="{F2345E71-3EFE-1065-79E4-3473451F6C47}"/>
          </ac:spMkLst>
        </pc:spChg>
      </pc:sldChg>
      <pc:sldChg chg="modSp">
        <pc:chgData name="Burnett, Mark" userId="91f522f4-8cfb-470b-a7eb-676bb996cb23" providerId="ADAL" clId="{E408C30B-04D0-3145-BAD7-8AEDF5FE5590}" dt="2025-01-31T19:30:12.420" v="22"/>
        <pc:sldMkLst>
          <pc:docMk/>
          <pc:sldMk cId="3650915663" sldId="399"/>
        </pc:sldMkLst>
        <pc:spChg chg="mod">
          <ac:chgData name="Burnett, Mark" userId="91f522f4-8cfb-470b-a7eb-676bb996cb23" providerId="ADAL" clId="{E408C30B-04D0-3145-BAD7-8AEDF5FE5590}" dt="2025-01-31T19:30:12.420" v="22"/>
          <ac:spMkLst>
            <pc:docMk/>
            <pc:sldMk cId="3650915663" sldId="399"/>
            <ac:spMk id="2" creationId="{F040F34D-08D7-8C25-CD46-50AADABBCE1C}"/>
          </ac:spMkLst>
        </pc:spChg>
      </pc:sldChg>
      <pc:sldChg chg="modSp">
        <pc:chgData name="Burnett, Mark" userId="91f522f4-8cfb-470b-a7eb-676bb996cb23" providerId="ADAL" clId="{E408C30B-04D0-3145-BAD7-8AEDF5FE5590}" dt="2025-01-31T19:30:12.420" v="22"/>
        <pc:sldMkLst>
          <pc:docMk/>
          <pc:sldMk cId="354731183" sldId="400"/>
        </pc:sldMkLst>
        <pc:spChg chg="mod">
          <ac:chgData name="Burnett, Mark" userId="91f522f4-8cfb-470b-a7eb-676bb996cb23" providerId="ADAL" clId="{E408C30B-04D0-3145-BAD7-8AEDF5FE5590}" dt="2025-01-31T19:30:12.420" v="22"/>
          <ac:spMkLst>
            <pc:docMk/>
            <pc:sldMk cId="354731183" sldId="400"/>
            <ac:spMk id="5" creationId="{1B4B4073-F7C5-BC33-84B2-11EA0D955C80}"/>
          </ac:spMkLst>
        </pc:spChg>
      </pc:sldChg>
      <pc:sldChg chg="modSp">
        <pc:chgData name="Burnett, Mark" userId="91f522f4-8cfb-470b-a7eb-676bb996cb23" providerId="ADAL" clId="{E408C30B-04D0-3145-BAD7-8AEDF5FE5590}" dt="2025-01-31T19:30:12.420" v="22"/>
        <pc:sldMkLst>
          <pc:docMk/>
          <pc:sldMk cId="98377553" sldId="402"/>
        </pc:sldMkLst>
        <pc:spChg chg="mod">
          <ac:chgData name="Burnett, Mark" userId="91f522f4-8cfb-470b-a7eb-676bb996cb23" providerId="ADAL" clId="{E408C30B-04D0-3145-BAD7-8AEDF5FE5590}" dt="2025-01-31T19:30:12.420" v="22"/>
          <ac:spMkLst>
            <pc:docMk/>
            <pc:sldMk cId="98377553" sldId="402"/>
            <ac:spMk id="5" creationId="{1B4B4073-F7C5-BC33-84B2-11EA0D955C80}"/>
          </ac:spMkLst>
        </pc:spChg>
      </pc:sldChg>
      <pc:sldChg chg="modSp">
        <pc:chgData name="Burnett, Mark" userId="91f522f4-8cfb-470b-a7eb-676bb996cb23" providerId="ADAL" clId="{E408C30B-04D0-3145-BAD7-8AEDF5FE5590}" dt="2025-01-31T19:30:12.420" v="22"/>
        <pc:sldMkLst>
          <pc:docMk/>
          <pc:sldMk cId="4181650991" sldId="403"/>
        </pc:sldMkLst>
        <pc:spChg chg="mod">
          <ac:chgData name="Burnett, Mark" userId="91f522f4-8cfb-470b-a7eb-676bb996cb23" providerId="ADAL" clId="{E408C30B-04D0-3145-BAD7-8AEDF5FE5590}" dt="2025-01-31T19:30:12.420" v="22"/>
          <ac:spMkLst>
            <pc:docMk/>
            <pc:sldMk cId="4181650991" sldId="403"/>
            <ac:spMk id="2" creationId="{F040F34D-08D7-8C25-CD46-50AADABBCE1C}"/>
          </ac:spMkLst>
        </pc:spChg>
      </pc:sldChg>
      <pc:sldChg chg="modSp add del mod ord">
        <pc:chgData name="Burnett, Mark" userId="91f522f4-8cfb-470b-a7eb-676bb996cb23" providerId="ADAL" clId="{E408C30B-04D0-3145-BAD7-8AEDF5FE5590}" dt="2025-01-31T19:31:04.047" v="42" actId="1076"/>
        <pc:sldMkLst>
          <pc:docMk/>
          <pc:sldMk cId="3474758011" sldId="404"/>
        </pc:sldMkLst>
        <pc:spChg chg="mod">
          <ac:chgData name="Burnett, Mark" userId="91f522f4-8cfb-470b-a7eb-676bb996cb23" providerId="ADAL" clId="{E408C30B-04D0-3145-BAD7-8AEDF5FE5590}" dt="2025-01-31T19:30:59.726" v="41" actId="1076"/>
          <ac:spMkLst>
            <pc:docMk/>
            <pc:sldMk cId="3474758011" sldId="404"/>
            <ac:spMk id="2" creationId="{77831057-4086-0E81-ADA9-85F07F83A092}"/>
          </ac:spMkLst>
        </pc:spChg>
        <pc:spChg chg="mod">
          <ac:chgData name="Burnett, Mark" userId="91f522f4-8cfb-470b-a7eb-676bb996cb23" providerId="ADAL" clId="{E408C30B-04D0-3145-BAD7-8AEDF5FE5590}" dt="2025-01-31T19:31:04.047" v="42" actId="1076"/>
          <ac:spMkLst>
            <pc:docMk/>
            <pc:sldMk cId="3474758011" sldId="404"/>
            <ac:spMk id="4" creationId="{27B008C2-BD66-AA6A-A51D-3B13462EE8B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6D647D5-13BB-82AB-83C0-F0E1D2E5EDF5}"/>
              </a:ext>
            </a:extLst>
          </p:cNvPr>
          <p:cNvGrpSpPr/>
          <p:nvPr/>
        </p:nvGrpSpPr>
        <p:grpSpPr>
          <a:xfrm>
            <a:off x="-1" y="0"/>
            <a:ext cx="6858001" cy="916424"/>
            <a:chOff x="-1" y="0"/>
            <a:chExt cx="6858001" cy="9164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FC793F4-D91F-CBEA-214F-1E40247D7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6858001" cy="60864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C8B6A9-D4B4-5410-CABF-A555E0330001}"/>
                </a:ext>
              </a:extLst>
            </p:cNvPr>
            <p:cNvSpPr txBox="1"/>
            <p:nvPr/>
          </p:nvSpPr>
          <p:spPr>
            <a:xfrm>
              <a:off x="-1" y="608647"/>
              <a:ext cx="68564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205B"/>
                  </a:solidFill>
                  <a:latin typeface="Obvia" panose="02000503040000020004" pitchFamily="50" charset="0"/>
                </a:rPr>
                <a:t>Student Notes</a:t>
              </a:r>
            </a:p>
          </p:txBody>
        </p:sp>
      </p:grp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C3F2E3D9-6F53-6660-AE55-7B742BF16E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6856412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rgbClr val="00205B"/>
                </a:solidFill>
                <a:latin typeface="Obvia" panose="02000503040000020004" pitchFamily="50" charset="0"/>
              </a:defRPr>
            </a:lvl1pPr>
          </a:lstStyle>
          <a:p>
            <a:r>
              <a:rPr lang="en-US"/>
              <a:t>USA LACROSSE OFFICIALS DEVELOPMENT</a:t>
            </a:r>
          </a:p>
          <a:p>
            <a:r>
              <a:rPr lang="en-US">
                <a:latin typeface="Acumin Pro" panose="020B0504020202020204" pitchFamily="34" charset="0"/>
              </a:rPr>
              <a:t>officials@usalacrosse.com</a:t>
            </a:r>
          </a:p>
        </p:txBody>
      </p:sp>
    </p:spTree>
    <p:extLst>
      <p:ext uri="{BB962C8B-B14F-4D97-AF65-F5344CB8AC3E}">
        <p14:creationId xmlns:p14="http://schemas.microsoft.com/office/powerpoint/2010/main" val="3652389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18FD83-335F-F452-6BDD-5DBD471F41A6}"/>
              </a:ext>
            </a:extLst>
          </p:cNvPr>
          <p:cNvGrpSpPr/>
          <p:nvPr/>
        </p:nvGrpSpPr>
        <p:grpSpPr>
          <a:xfrm>
            <a:off x="-1" y="13213"/>
            <a:ext cx="6858001" cy="890686"/>
            <a:chOff x="-1" y="13213"/>
            <a:chExt cx="6858001" cy="8906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B734D75-C3A6-8456-78EC-73CCCFED9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213"/>
              <a:ext cx="6858000" cy="60864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29FA95C-D44F-2BA6-62AF-82FF06E40FE2}"/>
                </a:ext>
              </a:extLst>
            </p:cNvPr>
            <p:cNvSpPr txBox="1"/>
            <p:nvPr/>
          </p:nvSpPr>
          <p:spPr>
            <a:xfrm>
              <a:off x="-1" y="596122"/>
              <a:ext cx="68580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205B"/>
                  </a:solidFill>
                  <a:latin typeface="Obvia" panose="02000503040000020004" pitchFamily="50" charset="0"/>
                </a:rPr>
                <a:t>Instructor Notes</a:t>
              </a:r>
            </a:p>
          </p:txBody>
        </p:sp>
      </p:grp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623EC545-77DE-A5CB-9440-0F09061A12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6856412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rgbClr val="00205B"/>
                </a:solidFill>
                <a:latin typeface="Obvia" panose="02000503040000020004" pitchFamily="50" charset="0"/>
              </a:defRPr>
            </a:lvl1pPr>
          </a:lstStyle>
          <a:p>
            <a:r>
              <a:rPr lang="en-US"/>
              <a:t>USA LACROSSE OFFICIALS DEVELOPMENT</a:t>
            </a:r>
          </a:p>
          <a:p>
            <a:r>
              <a:rPr lang="en-US">
                <a:latin typeface="Acumin Pro" panose="020B0504020202020204" pitchFamily="34" charset="0"/>
              </a:rPr>
              <a:t>officials@usalacrosse.com</a:t>
            </a:r>
          </a:p>
        </p:txBody>
      </p:sp>
    </p:spTree>
    <p:extLst>
      <p:ext uri="{BB962C8B-B14F-4D97-AF65-F5344CB8AC3E}">
        <p14:creationId xmlns:p14="http://schemas.microsoft.com/office/powerpoint/2010/main" val="2336388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RETURNING OFFICIALS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purpose of this curriculum is to give the trainer “talking points” for virtual and/or </a:t>
            </a:r>
            <a:r>
              <a:rPr lang="en-US"/>
              <a:t>in-person meetings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Returning officials generally benefit more from discussion rather than rule-by-rule lessons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the material as you see fit and use your “style” to make it work for your officials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BA792-0CCA-374C-B07C-533805C5E4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85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B6CF3-BEE5-4B94-91BF-B83C8C129F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638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B6CF3-BEE5-4B94-91BF-B83C8C129F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775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16A69E3F-D4CC-4D2E-AE7F-B0F3A0AEBD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614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16A69E3F-D4CC-4D2E-AE7F-B0F3A0AEBD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05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16A69E3F-D4CC-4D2E-AE7F-B0F3A0AEBD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16A69E3F-D4CC-4D2E-AE7F-B0F3A0AEBD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36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https://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www.ted.com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/talks/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amy_cuddy_your_body_language_shapes_who_you_are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16A69E3F-D4CC-4D2E-AE7F-B0F3A0AEBD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044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https://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www.ted.com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/talks/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kelly_mcgonigal_how_to_make_stress_your_friend?language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=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16A69E3F-D4CC-4D2E-AE7F-B0F3A0AEBD6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94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US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https://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www.ted.com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/talks/daniel_levitin_how_to_stay_calm_when_you_know_you_ll_be_stressed?language=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en</a:t>
            </a:r>
            <a:r>
              <a:rPr lang="en-US" b="0" i="0" dirty="0">
                <a:solidFill>
                  <a:srgbClr val="444444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US" b="0" i="0" dirty="0">
                <a:solidFill>
                  <a:srgbClr val="444444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US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Before you find yourself making a call</a:t>
            </a:r>
            <a:r>
              <a:rPr lang="en-US" b="0" i="0" dirty="0">
                <a:solidFill>
                  <a:srgbClr val="444444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US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    Imagine yourself in a tie game,</a:t>
            </a:r>
            <a:r>
              <a:rPr lang="en-US" b="0" i="0" dirty="0">
                <a:solidFill>
                  <a:srgbClr val="444444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US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    Cross-town rivalry,</a:t>
            </a:r>
            <a:r>
              <a:rPr lang="en-US" b="0" i="0" dirty="0">
                <a:solidFill>
                  <a:srgbClr val="444444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US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    Packed stadium,</a:t>
            </a:r>
            <a:r>
              <a:rPr lang="en-US" b="0" i="0" dirty="0">
                <a:solidFill>
                  <a:srgbClr val="444444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US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    Under the lights!</a:t>
            </a:r>
            <a:r>
              <a:rPr lang="en-US" b="0" i="0" dirty="0">
                <a:solidFill>
                  <a:srgbClr val="444444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US" b="0" i="0" u="none" strike="noStrike" dirty="0">
                <a:solidFill>
                  <a:srgbClr val="FFC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    You get the call right!</a:t>
            </a:r>
            <a:r>
              <a:rPr lang="en-US" b="0" i="0" dirty="0">
                <a:solidFill>
                  <a:srgbClr val="444444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US" b="0" i="0" dirty="0">
                <a:solidFill>
                  <a:srgbClr val="444444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US" b="0" i="0" dirty="0">
                <a:solidFill>
                  <a:srgbClr val="444444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​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16A69E3F-D4CC-4D2E-AE7F-B0F3A0AEBD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09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16A69E3F-D4CC-4D2E-AE7F-B0F3A0AEBD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10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B6CF3-BEE5-4B94-91BF-B83C8C129F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5298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US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Imagine the words passing through you.</a:t>
            </a:r>
            <a:r>
              <a:rPr lang="en-US" b="0" i="0" dirty="0">
                <a:solidFill>
                  <a:srgbClr val="444444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US" b="0" i="0" dirty="0">
                <a:solidFill>
                  <a:srgbClr val="444444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US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Only the ones that merit a response and the ones you respond to.</a:t>
            </a:r>
            <a:r>
              <a:rPr lang="en-US" b="0" i="0" dirty="0">
                <a:solidFill>
                  <a:srgbClr val="444444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​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16A69E3F-D4CC-4D2E-AE7F-B0F3A0AEBD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633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16A69E3F-D4CC-4D2E-AE7F-B0F3A0AEBD6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717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Yelling at my partner is not going to make him better today – yell at me not at him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16A69E3F-D4CC-4D2E-AE7F-B0F3A0AEBD6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599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ample studies that show pointing fingers raises antagonistic and angry feelings at the person you are pointing at. </a:t>
            </a:r>
          </a:p>
          <a:p>
            <a:r>
              <a:rPr lang="en-US" dirty="0"/>
              <a:t>If you want greater success persuading someone of your point, use an open palm instead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16A69E3F-D4CC-4D2E-AE7F-B0F3A0AEBD6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457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THANK YOU TO THE MEMBERS OF THE MENS OFFICIAL’S EDUCATION DEVELOPMENT TEAM</a:t>
            </a:r>
          </a:p>
        </p:txBody>
      </p:sp>
    </p:spTree>
    <p:extLst>
      <p:ext uri="{BB962C8B-B14F-4D97-AF65-F5344CB8AC3E}">
        <p14:creationId xmlns:p14="http://schemas.microsoft.com/office/powerpoint/2010/main" val="3914508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2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7D1E4B-58D7-44FD-A4D4-DE5F1E9C6C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372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16A69E3F-D4CC-4D2E-AE7F-B0F3A0AEBD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92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16A69E3F-D4CC-4D2E-AE7F-B0F3A0AEBD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47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16A69E3F-D4CC-4D2E-AE7F-B0F3A0AEBD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17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The stress response evolved in primates over millenniums.</a:t>
            </a:r>
          </a:p>
          <a:p>
            <a:r>
              <a:rPr lang="en-US" b="0" dirty="0"/>
              <a:t>It’s sole purpose, is to keep you alive.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16A69E3F-D4CC-4D2E-AE7F-B0F3A0AEBD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32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16A69E3F-D4CC-4D2E-AE7F-B0F3A0AEBD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38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,Sans-Serif"/>
              <a:buNone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B6CF3-BEE5-4B94-91BF-B83C8C129F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362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5010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67296446-D626-138E-9888-313766CD19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4" y="5854486"/>
            <a:ext cx="570781" cy="88873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DA46EA7-3335-D7F1-2B0C-D24C6C22BD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7050" y="288925"/>
            <a:ext cx="8963025" cy="758825"/>
          </a:xfrm>
          <a:prstGeom prst="rect">
            <a:avLst/>
          </a:prstGeom>
        </p:spPr>
        <p:txBody>
          <a:bodyPr/>
          <a:lstStyle>
            <a:lvl1pPr>
              <a:defRPr sz="5500" b="1" spc="300">
                <a:solidFill>
                  <a:srgbClr val="00205B"/>
                </a:solidFill>
                <a:latin typeface="Alt Gothic Comp ATF" panose="020B0608040502040204" pitchFamily="34" charset="0"/>
              </a:defRPr>
            </a:lvl1pPr>
          </a:lstStyle>
          <a:p>
            <a:r>
              <a:rPr lang="en-US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4112559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49D1ED7-1719-0F84-87DA-F5A22D649E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4" y="5854486"/>
            <a:ext cx="570781" cy="88873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6FF70A7-66CF-E488-DD34-D59911968D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7050" y="288925"/>
            <a:ext cx="8963025" cy="758825"/>
          </a:xfrm>
          <a:prstGeom prst="rect">
            <a:avLst/>
          </a:prstGeom>
        </p:spPr>
        <p:txBody>
          <a:bodyPr/>
          <a:lstStyle>
            <a:lvl1pPr>
              <a:defRPr sz="5500" b="1" spc="300">
                <a:solidFill>
                  <a:srgbClr val="00205B"/>
                </a:solidFill>
                <a:latin typeface="Alt Gothic Comp ATF" panose="020B0608040502040204" pitchFamily="34" charset="0"/>
              </a:defRPr>
            </a:lvl1pPr>
          </a:lstStyle>
          <a:p>
            <a:r>
              <a:rPr lang="en-US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4113774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C80A5CB-82EC-02FE-E394-39B662B559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4" y="5854486"/>
            <a:ext cx="570781" cy="88873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721909-F6EB-D52E-3DD5-6EC00DA213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79400"/>
            <a:ext cx="10515600" cy="758825"/>
          </a:xfrm>
          <a:prstGeom prst="rect">
            <a:avLst/>
          </a:prstGeom>
        </p:spPr>
        <p:txBody>
          <a:bodyPr/>
          <a:lstStyle>
            <a:lvl1pPr>
              <a:defRPr sz="5500" b="1" spc="300">
                <a:solidFill>
                  <a:srgbClr val="00205B"/>
                </a:solidFill>
                <a:latin typeface="Alt Gothic Comp ATF" panose="020B0608040502040204" pitchFamily="34" charset="0"/>
              </a:defRPr>
            </a:lvl1pPr>
          </a:lstStyle>
          <a:p>
            <a:r>
              <a:rPr lang="en-US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2631852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749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677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EED0D07D-3451-224A-A6EE-CD4426839D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" y="765289"/>
            <a:ext cx="10698480" cy="6017895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011F3A9A-A8C3-C926-CEE6-D9A6525A81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79400"/>
            <a:ext cx="10515600" cy="758825"/>
          </a:xfrm>
          <a:prstGeom prst="rect">
            <a:avLst/>
          </a:prstGeom>
        </p:spPr>
        <p:txBody>
          <a:bodyPr/>
          <a:lstStyle>
            <a:lvl1pPr>
              <a:defRPr sz="5500" b="1" spc="300">
                <a:solidFill>
                  <a:srgbClr val="00205B"/>
                </a:solidFill>
                <a:latin typeface="Alt Gothic Comp ATF" panose="020B0608040502040204" pitchFamily="34" charset="0"/>
              </a:defRPr>
            </a:lvl1pPr>
          </a:lstStyle>
          <a:p>
            <a:r>
              <a:rPr lang="en-US"/>
              <a:t>INSERT TITLE HERE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0620074-694F-6B5B-5B84-439171A800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4" y="5854486"/>
            <a:ext cx="570781" cy="88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66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box and whisker chart&#10;&#10;Description automatically generated">
            <a:extLst>
              <a:ext uri="{FF2B5EF4-FFF2-40B4-BE49-F238E27FC236}">
                <a16:creationId xmlns:a16="http://schemas.microsoft.com/office/drawing/2014/main" id="{80329F95-71C8-0047-8B15-01A74CA894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82" y="1618216"/>
            <a:ext cx="10531434" cy="4680638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80D4A799-23E9-D03C-4C28-3248622E4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79400"/>
            <a:ext cx="10515600" cy="758825"/>
          </a:xfrm>
          <a:prstGeom prst="rect">
            <a:avLst/>
          </a:prstGeom>
        </p:spPr>
        <p:txBody>
          <a:bodyPr/>
          <a:lstStyle>
            <a:lvl1pPr>
              <a:defRPr sz="5500" b="1" spc="300">
                <a:solidFill>
                  <a:srgbClr val="00205B"/>
                </a:solidFill>
                <a:latin typeface="Alt Gothic Comp ATF" panose="020B0608040502040204" pitchFamily="34" charset="0"/>
              </a:defRPr>
            </a:lvl1pPr>
          </a:lstStyle>
          <a:p>
            <a:r>
              <a:rPr lang="en-US"/>
              <a:t>INSERT TITLE HERE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7FF55AE-CC1F-8EE6-BF44-92BAD13AA1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4" y="5854486"/>
            <a:ext cx="570781" cy="88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66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Field Vertical Goal D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891803" y="1097479"/>
            <a:ext cx="10408396" cy="5293272"/>
            <a:chOff x="143210" y="314658"/>
            <a:chExt cx="8806085" cy="4478404"/>
          </a:xfrm>
        </p:grpSpPr>
        <p:sp>
          <p:nvSpPr>
            <p:cNvPr id="23" name="Rectangle 22"/>
            <p:cNvSpPr/>
            <p:nvPr/>
          </p:nvSpPr>
          <p:spPr>
            <a:xfrm flipV="1">
              <a:off x="7380744" y="1948966"/>
              <a:ext cx="1420407" cy="280376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flipV="1">
              <a:off x="1694239" y="1948966"/>
              <a:ext cx="5686506" cy="280376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flipV="1">
              <a:off x="277476" y="1948966"/>
              <a:ext cx="1416763" cy="280376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Shape 35"/>
            <p:cNvSpPr/>
            <p:nvPr/>
          </p:nvSpPr>
          <p:spPr>
            <a:xfrm flipV="1">
              <a:off x="4248329" y="3184851"/>
              <a:ext cx="762000" cy="734352"/>
            </a:xfrm>
            <a:prstGeom prst="ellipse">
              <a:avLst/>
            </a:prstGeom>
            <a:noFill/>
            <a:ln w="4445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 flipV="1">
              <a:off x="4508076" y="3552027"/>
              <a:ext cx="242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 flipV="1">
              <a:off x="277476" y="353525"/>
              <a:ext cx="8523676" cy="1595441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1708581" y="353525"/>
              <a:ext cx="0" cy="76065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382664" y="353525"/>
              <a:ext cx="0" cy="76065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 rot="16200000" flipV="1">
              <a:off x="4606469" y="304011"/>
              <a:ext cx="45720" cy="99837"/>
            </a:xfrm>
            <a:prstGeom prst="rect">
              <a:avLst/>
            </a:prstGeom>
            <a:solidFill>
              <a:srgbClr val="C0000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Shape 41"/>
            <p:cNvSpPr/>
            <p:nvPr/>
          </p:nvSpPr>
          <p:spPr>
            <a:xfrm rot="16200000" flipV="1">
              <a:off x="8839449" y="278200"/>
              <a:ext cx="73387" cy="146304"/>
            </a:xfrm>
            <a:prstGeom prst="rect">
              <a:avLst/>
            </a:prstGeom>
            <a:solidFill>
              <a:schemeClr val="accent2"/>
            </a:solidFill>
            <a:ln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Isosceles Triangle 34"/>
            <p:cNvSpPr/>
            <p:nvPr/>
          </p:nvSpPr>
          <p:spPr>
            <a:xfrm rot="5400000" flipV="1">
              <a:off x="140948" y="1041626"/>
              <a:ext cx="135372" cy="130848"/>
            </a:xfrm>
            <a:prstGeom prst="triangl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Shape 41"/>
            <p:cNvSpPr/>
            <p:nvPr userDrawn="1"/>
          </p:nvSpPr>
          <p:spPr>
            <a:xfrm rot="16200000" flipV="1">
              <a:off x="8825679" y="4683216"/>
              <a:ext cx="73387" cy="146304"/>
            </a:xfrm>
            <a:prstGeom prst="rect">
              <a:avLst/>
            </a:prstGeom>
            <a:solidFill>
              <a:schemeClr val="accent2"/>
            </a:solidFill>
            <a:ln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Shape 41"/>
            <p:cNvSpPr/>
            <p:nvPr userDrawn="1"/>
          </p:nvSpPr>
          <p:spPr>
            <a:xfrm rot="5400000" flipV="1">
              <a:off x="197998" y="4683217"/>
              <a:ext cx="73387" cy="146304"/>
            </a:xfrm>
            <a:prstGeom prst="rect">
              <a:avLst/>
            </a:prstGeom>
            <a:solidFill>
              <a:schemeClr val="accent2"/>
            </a:solidFill>
            <a:ln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ED02C6-2F2E-4518-BF89-51C69BDC8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231133"/>
            <a:ext cx="8940799" cy="454667"/>
          </a:xfrm>
        </p:spPr>
        <p:txBody>
          <a:bodyPr/>
          <a:lstStyle>
            <a:lvl1pPr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7F62DDD-03C5-46A3-AE47-879FEB6C56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6939" y="3485418"/>
            <a:ext cx="1121668" cy="55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34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F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 userDrawn="1"/>
        </p:nvGrpSpPr>
        <p:grpSpPr>
          <a:xfrm>
            <a:off x="150674" y="832528"/>
            <a:ext cx="11890660" cy="5542872"/>
            <a:chOff x="76200" y="624396"/>
            <a:chExt cx="8917995" cy="4157154"/>
          </a:xfrm>
        </p:grpSpPr>
        <p:sp>
          <p:nvSpPr>
            <p:cNvPr id="75" name="Rectangle 74"/>
            <p:cNvSpPr/>
            <p:nvPr/>
          </p:nvSpPr>
          <p:spPr>
            <a:xfrm>
              <a:off x="2909976" y="730240"/>
              <a:ext cx="1626375" cy="3518814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13470" y="730240"/>
              <a:ext cx="2796507" cy="5973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13166" y="3651737"/>
              <a:ext cx="2796810" cy="5973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Shape 42"/>
            <p:cNvSpPr/>
            <p:nvPr/>
          </p:nvSpPr>
          <p:spPr>
            <a:xfrm>
              <a:off x="76200" y="624396"/>
              <a:ext cx="64172" cy="11993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Shape 41"/>
            <p:cNvSpPr/>
            <p:nvPr/>
          </p:nvSpPr>
          <p:spPr>
            <a:xfrm>
              <a:off x="77182" y="4240361"/>
              <a:ext cx="64172" cy="11389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452806" y="4249055"/>
              <a:ext cx="1263083" cy="423805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Shape 13"/>
            <p:cNvSpPr/>
            <p:nvPr/>
          </p:nvSpPr>
          <p:spPr>
            <a:xfrm>
              <a:off x="3669080" y="4184677"/>
              <a:ext cx="95921" cy="71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>
                  <a:solidFill>
                    <a:srgbClr val="FFFFFF"/>
                  </a:solidFill>
                </a:defRPr>
              </a:pPr>
              <a:endParaRPr kumimoji="0" sz="2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Shape 35"/>
            <p:cNvSpPr/>
            <p:nvPr/>
          </p:nvSpPr>
          <p:spPr>
            <a:xfrm>
              <a:off x="1075191" y="2276247"/>
              <a:ext cx="462717" cy="450769"/>
            </a:xfrm>
            <a:prstGeom prst="ellipse">
              <a:avLst/>
            </a:prstGeom>
            <a:noFill/>
            <a:ln w="28575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Shape 36"/>
            <p:cNvSpPr/>
            <p:nvPr/>
          </p:nvSpPr>
          <p:spPr>
            <a:xfrm flipV="1">
              <a:off x="1306549" y="2421056"/>
              <a:ext cx="0" cy="161149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 flipV="1">
              <a:off x="3716192" y="4256618"/>
              <a:ext cx="0" cy="52493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/>
            <p:cNvSpPr/>
            <p:nvPr/>
          </p:nvSpPr>
          <p:spPr>
            <a:xfrm>
              <a:off x="113470" y="1328649"/>
              <a:ext cx="2796507" cy="232059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>
            <a:xfrm flipH="1">
              <a:off x="3720384" y="3651692"/>
              <a:ext cx="81318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3720384" y="1327557"/>
              <a:ext cx="81318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3720384" y="4672860"/>
              <a:ext cx="81318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89"/>
            <p:cNvSpPr/>
            <p:nvPr/>
          </p:nvSpPr>
          <p:spPr>
            <a:xfrm flipH="1">
              <a:off x="4534044" y="730240"/>
              <a:ext cx="1626375" cy="3518814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 flipH="1">
              <a:off x="6160418" y="730240"/>
              <a:ext cx="2796507" cy="5973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 flipH="1">
              <a:off x="6160419" y="3651737"/>
              <a:ext cx="2796810" cy="5973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Shape 42"/>
            <p:cNvSpPr/>
            <p:nvPr/>
          </p:nvSpPr>
          <p:spPr>
            <a:xfrm flipH="1">
              <a:off x="8930023" y="624396"/>
              <a:ext cx="64172" cy="11993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Shape 41"/>
            <p:cNvSpPr/>
            <p:nvPr/>
          </p:nvSpPr>
          <p:spPr>
            <a:xfrm flipH="1">
              <a:off x="8929041" y="4240361"/>
              <a:ext cx="64172" cy="11389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 flipH="1">
              <a:off x="5354506" y="4249055"/>
              <a:ext cx="1263083" cy="423805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Shape 13"/>
            <p:cNvSpPr/>
            <p:nvPr/>
          </p:nvSpPr>
          <p:spPr>
            <a:xfrm flipH="1">
              <a:off x="5305394" y="4184677"/>
              <a:ext cx="95921" cy="71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>
                  <a:solidFill>
                    <a:srgbClr val="FFFFFF"/>
                  </a:solidFill>
                </a:defRPr>
              </a:pPr>
              <a:endParaRPr kumimoji="0" sz="2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Shape 35"/>
            <p:cNvSpPr/>
            <p:nvPr/>
          </p:nvSpPr>
          <p:spPr>
            <a:xfrm flipH="1">
              <a:off x="7532487" y="2276247"/>
              <a:ext cx="462717" cy="450769"/>
            </a:xfrm>
            <a:prstGeom prst="ellipse">
              <a:avLst/>
            </a:prstGeom>
            <a:noFill/>
            <a:ln w="28575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Shape 36"/>
            <p:cNvSpPr/>
            <p:nvPr/>
          </p:nvSpPr>
          <p:spPr>
            <a:xfrm flipH="1" flipV="1">
              <a:off x="7763846" y="2421056"/>
              <a:ext cx="0" cy="161149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99" name="Straight Connector 98"/>
            <p:cNvCxnSpPr/>
            <p:nvPr/>
          </p:nvCxnSpPr>
          <p:spPr>
            <a:xfrm flipH="1" flipV="1">
              <a:off x="5354203" y="4256618"/>
              <a:ext cx="0" cy="52493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/>
            <p:cNvSpPr/>
            <p:nvPr/>
          </p:nvSpPr>
          <p:spPr>
            <a:xfrm flipH="1">
              <a:off x="6160418" y="1328649"/>
              <a:ext cx="2796507" cy="232059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01" name="Straight Connector 100"/>
            <p:cNvCxnSpPr/>
            <p:nvPr/>
          </p:nvCxnSpPr>
          <p:spPr>
            <a:xfrm>
              <a:off x="4536823" y="3651692"/>
              <a:ext cx="81318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4536823" y="1327557"/>
              <a:ext cx="81318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4536823" y="4672860"/>
              <a:ext cx="81318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Shape 39"/>
            <p:cNvSpPr/>
            <p:nvPr/>
          </p:nvSpPr>
          <p:spPr>
            <a:xfrm>
              <a:off x="4487571" y="624396"/>
              <a:ext cx="70848" cy="12574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4516358" y="2451713"/>
              <a:ext cx="39979" cy="99837"/>
            </a:xfrm>
            <a:prstGeom prst="rect">
              <a:avLst/>
            </a:prstGeom>
            <a:solidFill>
              <a:srgbClr val="C0000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C844B45C-AA73-42B4-855E-E9DF02CE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231133"/>
            <a:ext cx="8940799" cy="454667"/>
          </a:xfrm>
        </p:spPr>
        <p:txBody>
          <a:bodyPr/>
          <a:lstStyle>
            <a:lvl1pPr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5E55916-3ABE-4F3A-B7FD-99BD335DB6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494" y="1070934"/>
            <a:ext cx="1121668" cy="55923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083BC88-310A-42CA-80A8-6DEE7E457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522" y="4980304"/>
            <a:ext cx="1121668" cy="55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792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546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424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762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268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960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D2C9B9EC-83FC-2BAD-C639-AD7C060F0F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4" y="5854486"/>
            <a:ext cx="570781" cy="88873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B2FB3B1-A04F-186C-6BB3-AA188417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79400"/>
            <a:ext cx="10515600" cy="758825"/>
          </a:xfrm>
          <a:prstGeom prst="rect">
            <a:avLst/>
          </a:prstGeom>
        </p:spPr>
        <p:txBody>
          <a:bodyPr/>
          <a:lstStyle>
            <a:lvl1pPr>
              <a:defRPr sz="5500" b="1" spc="300">
                <a:solidFill>
                  <a:srgbClr val="00205B"/>
                </a:solidFill>
                <a:latin typeface="Alt Gothic Comp ATF" panose="020B0608040502040204" pitchFamily="34" charset="0"/>
              </a:defRPr>
            </a:lvl1pPr>
          </a:lstStyle>
          <a:p>
            <a:r>
              <a:rPr lang="en-US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4098709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064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29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49" r:id="rId9"/>
    <p:sldLayoutId id="2147483650" r:id="rId10"/>
    <p:sldLayoutId id="2147483651" r:id="rId11"/>
    <p:sldLayoutId id="2147483652" r:id="rId12"/>
    <p:sldLayoutId id="2147483654" r:id="rId13"/>
    <p:sldLayoutId id="2147483655" r:id="rId14"/>
    <p:sldLayoutId id="2147483659" r:id="rId15"/>
    <p:sldLayoutId id="2147483660" r:id="rId16"/>
    <p:sldLayoutId id="2147483682" r:id="rId17"/>
    <p:sldLayoutId id="214748368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501F6D-8646-4541-BF4F-4D5A0B9DE8F6}"/>
              </a:ext>
            </a:extLst>
          </p:cNvPr>
          <p:cNvSpPr txBox="1"/>
          <p:nvPr/>
        </p:nvSpPr>
        <p:spPr>
          <a:xfrm>
            <a:off x="392142" y="615250"/>
            <a:ext cx="8599558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spc="600" dirty="0">
                <a:solidFill>
                  <a:schemeClr val="bg1"/>
                </a:solidFill>
                <a:latin typeface="Gobold Lowplus"/>
              </a:rPr>
              <a:t>OFFICIALS </a:t>
            </a:r>
          </a:p>
          <a:p>
            <a:r>
              <a:rPr lang="en-US" sz="3600" spc="600" dirty="0">
                <a:solidFill>
                  <a:srgbClr val="FF0000"/>
                </a:solidFill>
                <a:latin typeface="Gobold Lowplus"/>
              </a:rPr>
              <a:t>EDUCATION</a:t>
            </a:r>
            <a:endParaRPr lang="en-US" sz="3600" spc="600" dirty="0">
              <a:solidFill>
                <a:srgbClr val="FF0000"/>
              </a:solidFill>
              <a:latin typeface="Gobold Lowplus" panose="02000500000000000000" pitchFamily="2" charset="0"/>
            </a:endParaRPr>
          </a:p>
          <a:p>
            <a:pPr algn="r"/>
            <a:r>
              <a:rPr lang="en-US" sz="2800" spc="600" dirty="0">
                <a:solidFill>
                  <a:schemeClr val="bg1"/>
                </a:solidFill>
                <a:latin typeface="Gobold Lowplus" panose="02000500000000000000" pitchFamily="2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831057-4086-0E81-ADA9-85F07F83A092}"/>
              </a:ext>
            </a:extLst>
          </p:cNvPr>
          <p:cNvSpPr txBox="1"/>
          <p:nvPr/>
        </p:nvSpPr>
        <p:spPr>
          <a:xfrm>
            <a:off x="3144034" y="5473309"/>
            <a:ext cx="8599558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800" b="1" spc="600" dirty="0">
                <a:solidFill>
                  <a:schemeClr val="bg1"/>
                </a:solidFill>
                <a:latin typeface="Gobold Lowplus"/>
              </a:rPr>
              <a:t>ZEN OFFICIATING</a:t>
            </a:r>
            <a:endParaRPr lang="en-US" sz="2800" b="1" spc="600" dirty="0">
              <a:solidFill>
                <a:schemeClr val="bg1"/>
              </a:solidFill>
              <a:latin typeface="Gobold Lowplus" panose="02000500000000000000" pitchFamily="2" charset="0"/>
            </a:endParaRPr>
          </a:p>
          <a:p>
            <a:pPr algn="r"/>
            <a:r>
              <a:rPr lang="en-US" sz="2800" spc="600" dirty="0">
                <a:solidFill>
                  <a:schemeClr val="bg1"/>
                </a:solidFill>
                <a:latin typeface="Gobold Lowplus" panose="02000500000000000000" pitchFamily="2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B008C2-BD66-AA6A-A51D-3B13462EE8B1}"/>
              </a:ext>
            </a:extLst>
          </p:cNvPr>
          <p:cNvSpPr txBox="1"/>
          <p:nvPr/>
        </p:nvSpPr>
        <p:spPr>
          <a:xfrm>
            <a:off x="5454657" y="6095106"/>
            <a:ext cx="6288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pc="100" dirty="0">
                <a:solidFill>
                  <a:srgbClr val="97999B"/>
                </a:solidFill>
                <a:latin typeface="Obvia Wide Medium" panose="02000503040000020004" pitchFamily="2" charset="77"/>
              </a:rPr>
              <a:t>MENS OFFICIALS DEVELOPMENT  </a:t>
            </a:r>
            <a:endParaRPr lang="en-US" i="0" spc="100" baseline="0" dirty="0">
              <a:solidFill>
                <a:srgbClr val="97999B"/>
              </a:solidFill>
              <a:latin typeface="Obvia Wide Medium" panose="0200050304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74758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B697AD6-1C4D-E316-AF15-5BE271E26C46}"/>
              </a:ext>
            </a:extLst>
          </p:cNvPr>
          <p:cNvSpPr txBox="1"/>
          <p:nvPr/>
        </p:nvSpPr>
        <p:spPr>
          <a:xfrm>
            <a:off x="266700" y="907397"/>
            <a:ext cx="8030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100" dirty="0">
                <a:solidFill>
                  <a:srgbClr val="C8102E"/>
                </a:solidFill>
                <a:latin typeface="Obvia" panose="02000503040000020004" pitchFamily="50" charset="0"/>
              </a:rPr>
              <a:t>Two Sides – Parasympathetic / Sympathetic, or. . . </a:t>
            </a:r>
            <a:endParaRPr lang="en-US" sz="2000" b="0" i="0" spc="100" baseline="0" dirty="0">
              <a:solidFill>
                <a:srgbClr val="C8102E"/>
              </a:solidFill>
              <a:latin typeface="Obvia" panose="02000503040000020004" pitchFamily="50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AC7D73-ABAE-621F-9D20-033A96EEC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noProof="0" dirty="0"/>
              <a:t>STRESS RESPONSE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446F2A7-621C-C745-CAFF-93E271FFC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10" y="1307507"/>
            <a:ext cx="10827589" cy="504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164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AC7D73-ABAE-621F-9D20-033A96EEC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372" y="2670175"/>
            <a:ext cx="10515600" cy="758825"/>
          </a:xfrm>
        </p:spPr>
        <p:txBody>
          <a:bodyPr/>
          <a:lstStyle/>
          <a:p>
            <a:pPr lvl="0"/>
            <a:r>
              <a:rPr lang="en-US" noProof="0" dirty="0"/>
              <a:t>CALMING TECHNIQUES</a:t>
            </a:r>
          </a:p>
        </p:txBody>
      </p:sp>
    </p:spTree>
    <p:extLst>
      <p:ext uri="{BB962C8B-B14F-4D97-AF65-F5344CB8AC3E}">
        <p14:creationId xmlns:p14="http://schemas.microsoft.com/office/powerpoint/2010/main" val="761234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DABB28-4CAF-4CA7-8D6B-73727162514A}"/>
              </a:ext>
            </a:extLst>
          </p:cNvPr>
          <p:cNvSpPr txBox="1"/>
          <p:nvPr/>
        </p:nvSpPr>
        <p:spPr>
          <a:xfrm>
            <a:off x="266700" y="947528"/>
            <a:ext cx="86374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C00000"/>
                </a:solidFill>
                <a:latin typeface="Obvia" panose="02000503040000020004" pitchFamily="50" charset="0"/>
                <a:cs typeface="Helvetica"/>
              </a:rPr>
              <a:t>One or Two Wil Do You Good</a:t>
            </a:r>
            <a:endParaRPr lang="en-US" sz="2000" b="1" dirty="0">
              <a:solidFill>
                <a:srgbClr val="C00000"/>
              </a:solidFill>
              <a:latin typeface="Obvia" panose="02000503040000020004" pitchFamily="50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7B7120-B46F-1799-6591-C408BF384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500" b="1" spc="300" dirty="0">
                <a:solidFill>
                  <a:srgbClr val="00205B"/>
                </a:solidFill>
                <a:latin typeface="Alt Gothic Comp ATF" panose="020B0608040502040204" pitchFamily="34" charset="77"/>
              </a:rPr>
              <a:t>CALMING TECHNIQUES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267980-1F76-9198-C58D-A9ED5AF8AA6B}"/>
              </a:ext>
            </a:extLst>
          </p:cNvPr>
          <p:cNvSpPr txBox="1"/>
          <p:nvPr/>
        </p:nvSpPr>
        <p:spPr>
          <a:xfrm>
            <a:off x="266700" y="1550782"/>
            <a:ext cx="566964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Pro" panose="020B0504020202020204" pitchFamily="34" charset="0"/>
                <a:cs typeface="Helvetica"/>
              </a:rPr>
              <a:t>Relaxation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Pro" panose="020B0504020202020204" pitchFamily="34" charset="0"/>
                <a:cs typeface="Helvetica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Pro" panose="020B0504020202020204" pitchFamily="34" charset="0"/>
                <a:cs typeface="Helvetica"/>
              </a:rPr>
              <a:t>-Breathwork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Acumin Pro" panose="020B0504020202020204" pitchFamily="34" charset="0"/>
                <a:cs typeface="Helvetica"/>
              </a:rPr>
              <a:t>Power Posing</a:t>
            </a:r>
            <a:br>
              <a:rPr lang="en-US" sz="2400" b="1" dirty="0">
                <a:solidFill>
                  <a:prstClr val="black"/>
                </a:solidFill>
                <a:latin typeface="Acumin Pro" panose="020B0504020202020204" pitchFamily="34" charset="0"/>
                <a:cs typeface="Helvetica"/>
              </a:rPr>
            </a:br>
            <a:r>
              <a:rPr lang="en-US" sz="2400" b="1" dirty="0">
                <a:solidFill>
                  <a:prstClr val="black"/>
                </a:solidFill>
                <a:latin typeface="Acumin Pro" panose="020B0504020202020204" pitchFamily="34" charset="0"/>
                <a:cs typeface="Helvetica"/>
              </a:rPr>
              <a:t>-Superhero posture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Pro" panose="020B0504020202020204" pitchFamily="34" charset="0"/>
                <a:cs typeface="Helvetica"/>
              </a:rPr>
              <a:t>Visualization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Pro" panose="020B0504020202020204" pitchFamily="34" charset="0"/>
                <a:cs typeface="Helvetica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Pro" panose="020B0504020202020204" pitchFamily="34" charset="0"/>
                <a:cs typeface="Helvetica"/>
              </a:rPr>
              <a:t>-Reduce stress and gain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Pro" panose="020B0504020202020204" pitchFamily="34" charset="0"/>
                <a:cs typeface="Helvetica"/>
              </a:rPr>
              <a:t>confi</a:t>
            </a:r>
            <a:r>
              <a:rPr lang="en-US" sz="2400" b="1" dirty="0" err="1">
                <a:solidFill>
                  <a:prstClr val="black"/>
                </a:solidFill>
                <a:latin typeface="Acumin Pro" panose="020B0504020202020204" pitchFamily="34" charset="0"/>
                <a:cs typeface="Helvetica"/>
              </a:rPr>
              <a:t>dence</a:t>
            </a:r>
            <a:endParaRPr lang="en-US" sz="2400" b="1" dirty="0">
              <a:solidFill>
                <a:prstClr val="black"/>
              </a:solidFill>
              <a:latin typeface="Acumin Pro" panose="020B0504020202020204" pitchFamily="34" charset="0"/>
              <a:cs typeface="Helvetica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Pro" panose="020B0504020202020204" pitchFamily="34" charset="0"/>
                <a:cs typeface="Helvetica"/>
              </a:rPr>
              <a:t>Set 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Pro" panose="020B0504020202020204" pitchFamily="34" charset="0"/>
                <a:cs typeface="Helvetica"/>
              </a:rPr>
              <a:t>Thres</a:t>
            </a:r>
            <a:r>
              <a:rPr lang="en-US" sz="2400" b="1" dirty="0">
                <a:solidFill>
                  <a:prstClr val="black"/>
                </a:solidFill>
                <a:latin typeface="Acumin Pro" panose="020B0504020202020204" pitchFamily="34" charset="0"/>
                <a:cs typeface="Helvetica"/>
              </a:rPr>
              <a:t>hold</a:t>
            </a:r>
            <a:br>
              <a:rPr lang="en-US" sz="2400" b="1" dirty="0">
                <a:solidFill>
                  <a:prstClr val="black"/>
                </a:solidFill>
                <a:latin typeface="Acumin Pro" panose="020B0504020202020204" pitchFamily="34" charset="0"/>
                <a:cs typeface="Helvetica"/>
              </a:rPr>
            </a:br>
            <a:r>
              <a:rPr lang="en-US" sz="2400" b="1" dirty="0">
                <a:solidFill>
                  <a:prstClr val="black"/>
                </a:solidFill>
                <a:latin typeface="Acumin Pro" panose="020B0504020202020204" pitchFamily="34" charset="0"/>
                <a:cs typeface="Helvetica"/>
              </a:rPr>
              <a:t>-Model for discovering your line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Pro" panose="020B0504020202020204" pitchFamily="34" charset="0"/>
                <a:cs typeface="Helvetica"/>
              </a:rPr>
              <a:t>Ghosting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Pro" panose="020B0504020202020204" pitchFamily="34" charset="0"/>
                <a:cs typeface="Helvetica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Pro" panose="020B0504020202020204" pitchFamily="34" charset="0"/>
                <a:cs typeface="Helvetica"/>
              </a:rPr>
              <a:t>-How to stick to your line</a:t>
            </a:r>
          </a:p>
        </p:txBody>
      </p:sp>
    </p:spTree>
    <p:extLst>
      <p:ext uri="{BB962C8B-B14F-4D97-AF65-F5344CB8AC3E}">
        <p14:creationId xmlns:p14="http://schemas.microsoft.com/office/powerpoint/2010/main" val="3346763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345E71-3EFE-1065-79E4-3473451F6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500" b="1" spc="300" dirty="0">
                <a:solidFill>
                  <a:srgbClr val="00205B"/>
                </a:solidFill>
                <a:latin typeface="Alt Gothic Comp ATF" panose="020B0608040502040204" pitchFamily="34" charset="77"/>
              </a:rPr>
              <a:t>RELAXATION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127934-CAEE-C1F0-DB96-541D57CC540C}"/>
              </a:ext>
            </a:extLst>
          </p:cNvPr>
          <p:cNvSpPr txBox="1"/>
          <p:nvPr/>
        </p:nvSpPr>
        <p:spPr>
          <a:xfrm>
            <a:off x="266700" y="89961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C00000"/>
                </a:solidFill>
                <a:latin typeface="Obvia" panose="02000503040000020004" pitchFamily="50" charset="0"/>
                <a:cs typeface="Helvetica"/>
              </a:rPr>
              <a:t>Inhale into the Low Belly</a:t>
            </a:r>
            <a:endParaRPr lang="en-US" sz="2000" b="1" dirty="0">
              <a:solidFill>
                <a:srgbClr val="C00000"/>
              </a:solidFill>
              <a:latin typeface="Obvia" panose="02000503040000020004" pitchFamily="50" charset="0"/>
            </a:endParaRPr>
          </a:p>
        </p:txBody>
      </p:sp>
      <p:pic>
        <p:nvPicPr>
          <p:cNvPr id="11" name="Sequence 01.mp4">
            <a:hlinkClick r:id="" action="ppaction://media"/>
            <a:extLst>
              <a:ext uri="{FF2B5EF4-FFF2-40B4-BE49-F238E27FC236}">
                <a16:creationId xmlns:a16="http://schemas.microsoft.com/office/drawing/2014/main" id="{9C2133D0-0E5E-F88D-8CDF-B7E7ACC329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3149" y="2325538"/>
            <a:ext cx="6324600" cy="3276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FAC663-ED29-D52B-FFA4-57AA5183DCB3}"/>
              </a:ext>
            </a:extLst>
          </p:cNvPr>
          <p:cNvSpPr txBox="1"/>
          <p:nvPr/>
        </p:nvSpPr>
        <p:spPr>
          <a:xfrm>
            <a:off x="3692107" y="1581798"/>
            <a:ext cx="3950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Sync your breathing with this</a:t>
            </a:r>
          </a:p>
        </p:txBody>
      </p:sp>
    </p:spTree>
    <p:extLst>
      <p:ext uri="{BB962C8B-B14F-4D97-AF65-F5344CB8AC3E}">
        <p14:creationId xmlns:p14="http://schemas.microsoft.com/office/powerpoint/2010/main" val="418221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BD290D-8562-71AD-B7B7-812CFD282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500" b="1" spc="300" dirty="0">
                <a:solidFill>
                  <a:srgbClr val="00205B"/>
                </a:solidFill>
                <a:latin typeface="Alt Gothic Comp ATF" panose="020B0608040502040204" pitchFamily="34" charset="77"/>
              </a:rPr>
              <a:t>RELAXATION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0A5ECD-DB66-F937-48DD-0D665547CC38}"/>
              </a:ext>
            </a:extLst>
          </p:cNvPr>
          <p:cNvSpPr txBox="1"/>
          <p:nvPr/>
        </p:nvSpPr>
        <p:spPr>
          <a:xfrm>
            <a:off x="266700" y="89961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C00000"/>
                </a:solidFill>
                <a:latin typeface="Obvia" panose="02000503040000020004" pitchFamily="50" charset="0"/>
                <a:cs typeface="Helvetica"/>
              </a:rPr>
              <a:t>Inhale into the Low Belly</a:t>
            </a:r>
            <a:endParaRPr lang="en-US" sz="2000" b="1" dirty="0">
              <a:solidFill>
                <a:srgbClr val="C00000"/>
              </a:solidFill>
              <a:latin typeface="Obvia" panose="02000503040000020004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BE107D-CFED-FD4F-927D-66E211CD0AE1}"/>
              </a:ext>
            </a:extLst>
          </p:cNvPr>
          <p:cNvSpPr txBox="1"/>
          <p:nvPr/>
        </p:nvSpPr>
        <p:spPr>
          <a:xfrm>
            <a:off x="586596" y="1759789"/>
            <a:ext cx="3416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Green= Breath in</a:t>
            </a:r>
          </a:p>
          <a:p>
            <a:r>
              <a:rPr lang="en-US" dirty="0"/>
              <a:t>Red= Hold your breath</a:t>
            </a:r>
          </a:p>
          <a:p>
            <a:r>
              <a:rPr lang="en-US" dirty="0"/>
              <a:t>Blue = Exhale</a:t>
            </a:r>
          </a:p>
        </p:txBody>
      </p:sp>
      <p:pic>
        <p:nvPicPr>
          <p:cNvPr id="13" name="Sequence 01_1.mp4">
            <a:hlinkClick r:id="" action="ppaction://media"/>
            <a:extLst>
              <a:ext uri="{FF2B5EF4-FFF2-40B4-BE49-F238E27FC236}">
                <a16:creationId xmlns:a16="http://schemas.microsoft.com/office/drawing/2014/main" id="{5725061D-39F6-C9AB-8042-35AE575E86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54663" y="0"/>
            <a:ext cx="6370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6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1000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345E71-3EFE-1065-79E4-3473451F6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500" b="1" spc="300" dirty="0">
                <a:solidFill>
                  <a:srgbClr val="00205B"/>
                </a:solidFill>
                <a:latin typeface="Alt Gothic Comp ATF" panose="020B0608040502040204" pitchFamily="34" charset="77"/>
              </a:rPr>
              <a:t>POWER POSING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127934-CAEE-C1F0-DB96-541D57CC540C}"/>
              </a:ext>
            </a:extLst>
          </p:cNvPr>
          <p:cNvSpPr txBox="1"/>
          <p:nvPr/>
        </p:nvSpPr>
        <p:spPr>
          <a:xfrm>
            <a:off x="266700" y="89961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C00000"/>
                </a:solidFill>
                <a:latin typeface="Obvia" panose="02000503040000020004" pitchFamily="50" charset="0"/>
                <a:cs typeface="Helvetica"/>
              </a:rPr>
              <a:t>Your Stripes Are Powerful!</a:t>
            </a:r>
            <a:endParaRPr lang="en-US" sz="2000" b="1" dirty="0">
              <a:solidFill>
                <a:srgbClr val="C00000"/>
              </a:solidFill>
              <a:latin typeface="Obvia" panose="02000503040000020004" pitchFamily="50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DD9AAC5A-DAD2-C089-48CD-D738A51BB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419" y="1658439"/>
            <a:ext cx="3761112" cy="480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CD17D4FB-F6C1-2D0B-628E-94ACBDF4B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222" y="1379039"/>
            <a:ext cx="3266576" cy="519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701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F7C54-4753-B052-3097-0FD260E73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POSING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C06EE129-8687-3975-FE38-792E0C713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80" y="1192444"/>
            <a:ext cx="3990340" cy="552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A8FFF520-839E-EEE3-E908-52800392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910" y="1192444"/>
            <a:ext cx="4428490" cy="555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424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0F34D-08D7-8C25-CD46-50AADABBC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7B5967-FB6B-05C3-0318-144C29DBDF2E}"/>
              </a:ext>
            </a:extLst>
          </p:cNvPr>
          <p:cNvSpPr txBox="1"/>
          <p:nvPr/>
        </p:nvSpPr>
        <p:spPr>
          <a:xfrm>
            <a:off x="266700" y="89961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C00000"/>
                </a:solidFill>
                <a:latin typeface="Obvia" panose="02000503040000020004" pitchFamily="50" charset="0"/>
                <a:cs typeface="Helvetica"/>
              </a:rPr>
              <a:t>Nervous? Think of your Butterflies Flying in a Pattern</a:t>
            </a:r>
            <a:endParaRPr lang="en-US" sz="2000" b="1" dirty="0">
              <a:solidFill>
                <a:srgbClr val="C00000"/>
              </a:solidFill>
              <a:latin typeface="Obvia" panose="02000503040000020004" pitchFamily="50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B628F08D-DD6F-5E94-E096-75E93A061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1372870"/>
            <a:ext cx="635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105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4B4073-F7C5-BC33-84B2-11EA0D955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0548FB-25DF-D2EC-D8DE-1081EB3F1B59}"/>
              </a:ext>
            </a:extLst>
          </p:cNvPr>
          <p:cNvSpPr txBox="1"/>
          <p:nvPr/>
        </p:nvSpPr>
        <p:spPr>
          <a:xfrm>
            <a:off x="266700" y="888940"/>
            <a:ext cx="87782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C00000"/>
                </a:solidFill>
                <a:latin typeface="Obvia" panose="02000503040000020004" pitchFamily="50" charset="0"/>
                <a:cs typeface="Helvetica"/>
              </a:rPr>
              <a:t>Visualize Getting the Call Right!</a:t>
            </a:r>
            <a:endParaRPr lang="en-US" sz="2000" b="1" dirty="0">
              <a:solidFill>
                <a:srgbClr val="C00000"/>
              </a:solidFill>
              <a:latin typeface="Obvia" panose="02000503040000020004" pitchFamily="50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090EF3BA-6EB0-0030-D984-8AB94C7E9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" y="1513840"/>
            <a:ext cx="5745480" cy="383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43B2804B-BA83-DA87-71CF-B2C986DAA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284" y="1513840"/>
            <a:ext cx="5739273" cy="383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394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0F34D-08D7-8C25-CD46-50AADABBC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A THRESHOLD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7B5967-FB6B-05C3-0318-144C29DBDF2E}"/>
              </a:ext>
            </a:extLst>
          </p:cNvPr>
          <p:cNvSpPr txBox="1"/>
          <p:nvPr/>
        </p:nvSpPr>
        <p:spPr>
          <a:xfrm>
            <a:off x="266700" y="89961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C00000"/>
                </a:solidFill>
                <a:latin typeface="Obvia" panose="02000503040000020004" pitchFamily="50" charset="0"/>
                <a:cs typeface="Helvetica"/>
              </a:rPr>
              <a:t>Write it Down!</a:t>
            </a:r>
            <a:endParaRPr lang="en-US" sz="2000" b="1" dirty="0">
              <a:solidFill>
                <a:srgbClr val="C00000"/>
              </a:solidFill>
              <a:latin typeface="Obvia" panose="02000503040000020004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724044-2DF2-B905-8AB1-5C37D341AA15}"/>
              </a:ext>
            </a:extLst>
          </p:cNvPr>
          <p:cNvSpPr txBox="1"/>
          <p:nvPr/>
        </p:nvSpPr>
        <p:spPr>
          <a:xfrm>
            <a:off x="2994660" y="3244334"/>
            <a:ext cx="6131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0668C2-1976-819C-3840-C364723326F1}"/>
              </a:ext>
            </a:extLst>
          </p:cNvPr>
          <p:cNvSpPr txBox="1"/>
          <p:nvPr/>
        </p:nvSpPr>
        <p:spPr>
          <a:xfrm>
            <a:off x="1005840" y="1684532"/>
            <a:ext cx="3180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Permissible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Awful call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Terrible, just terrible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Oh, c’mon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529CF2-885E-3F1A-059D-A17B9279DCF5}"/>
              </a:ext>
            </a:extLst>
          </p:cNvPr>
          <p:cNvSpPr txBox="1"/>
          <p:nvPr/>
        </p:nvSpPr>
        <p:spPr>
          <a:xfrm>
            <a:off x="4582160" y="1658439"/>
            <a:ext cx="335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Has Consequences 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You’re awful!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How much did they pay you before the game?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Your partner is clueless</a:t>
            </a:r>
          </a:p>
        </p:txBody>
      </p:sp>
    </p:spTree>
    <p:extLst>
      <p:ext uri="{BB962C8B-B14F-4D97-AF65-F5344CB8AC3E}">
        <p14:creationId xmlns:p14="http://schemas.microsoft.com/office/powerpoint/2010/main" val="3650915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5980F61-3B9C-FA49-A29D-E9F37B1FB75D}"/>
              </a:ext>
            </a:extLst>
          </p:cNvPr>
          <p:cNvSpPr txBox="1">
            <a:spLocks/>
          </p:cNvSpPr>
          <p:nvPr/>
        </p:nvSpPr>
        <p:spPr>
          <a:xfrm>
            <a:off x="9267091" y="634462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600" b="0" i="0" kern="1200">
                <a:solidFill>
                  <a:srgbClr val="C8102E"/>
                </a:solidFill>
                <a:latin typeface="TitlingGothicFB Skyline Medium" panose="0200050802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3BF97-DE55-C44E-9869-226C4486BA16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lt Gothic Comp ATF Blk" panose="020B0508040502040204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C8102E"/>
              </a:solidFill>
              <a:effectLst/>
              <a:uLnTx/>
              <a:uFillTx/>
              <a:latin typeface="Alt Gothic Comp ATF Blk" panose="020B0508040502040204" pitchFamily="34" charset="77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2463A3-463C-485C-9FD1-243B78354E48}"/>
              </a:ext>
            </a:extLst>
          </p:cNvPr>
          <p:cNvSpPr txBox="1"/>
          <p:nvPr/>
        </p:nvSpPr>
        <p:spPr>
          <a:xfrm>
            <a:off x="266700" y="1338283"/>
            <a:ext cx="7573197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Pro" panose="020B0504020202020204" pitchFamily="34" charset="0"/>
              </a:rPr>
              <a:t>What the structures of the brain are.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Acumin Pro" panose="020B0504020202020204" pitchFamily="34" charset="0"/>
              </a:rPr>
              <a:t>Why the stress response works.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Pro" panose="020B0504020202020204" pitchFamily="34" charset="0"/>
              </a:rPr>
              <a:t>How to remain calm</a:t>
            </a:r>
          </a:p>
          <a:p>
            <a:pPr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bvia" panose="02000503040000020004" pitchFamily="50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41E827-2BA3-B0DE-FE60-42DB2EDE4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WILL LEARN</a:t>
            </a:r>
          </a:p>
        </p:txBody>
      </p:sp>
    </p:spTree>
    <p:extLst>
      <p:ext uri="{BB962C8B-B14F-4D97-AF65-F5344CB8AC3E}">
        <p14:creationId xmlns:p14="http://schemas.microsoft.com/office/powerpoint/2010/main" val="1318244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4B4073-F7C5-BC33-84B2-11EA0D955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GHOSTING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08C97257-8F85-8462-49F1-621D7EA2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558800"/>
            <a:ext cx="4191000" cy="62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86F92B-034B-F367-1174-AD1937E219EA}"/>
              </a:ext>
            </a:extLst>
          </p:cNvPr>
          <p:cNvSpPr txBox="1"/>
          <p:nvPr/>
        </p:nvSpPr>
        <p:spPr>
          <a:xfrm>
            <a:off x="6134100" y="1257386"/>
            <a:ext cx="47745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Review the statements you wrote down earlier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Circle worst one. </a:t>
            </a:r>
            <a:br>
              <a:rPr lang="en-US" sz="2400" dirty="0"/>
            </a:br>
            <a:r>
              <a:rPr lang="en-US" sz="2400" dirty="0"/>
              <a:t>-The one that you </a:t>
            </a:r>
            <a:r>
              <a:rPr lang="en-US" sz="2400" dirty="0">
                <a:solidFill>
                  <a:srgbClr val="FF0000"/>
                </a:solidFill>
              </a:rPr>
              <a:t>WILL NOT </a:t>
            </a:r>
            <a:r>
              <a:rPr lang="en-US" sz="2400" dirty="0"/>
              <a:t>allow to be said without consequence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Allow the other comments to pass through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EE1DCE-5608-5802-FF95-3E1A28FDA4C5}"/>
              </a:ext>
            </a:extLst>
          </p:cNvPr>
          <p:cNvSpPr txBox="1"/>
          <p:nvPr/>
        </p:nvSpPr>
        <p:spPr>
          <a:xfrm>
            <a:off x="2743200" y="5358109"/>
            <a:ext cx="3015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Horrible call!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CF80C4-BAC8-304E-8217-F4A2E9EAD3C6}"/>
              </a:ext>
            </a:extLst>
          </p:cNvPr>
          <p:cNvSpPr txBox="1"/>
          <p:nvPr/>
        </p:nvSpPr>
        <p:spPr>
          <a:xfrm>
            <a:off x="1402180" y="2134549"/>
            <a:ext cx="3015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You are terrible!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4FF1CB-7EE3-498A-0E16-48F685323396}"/>
              </a:ext>
            </a:extLst>
          </p:cNvPr>
          <p:cNvSpPr txBox="1"/>
          <p:nvPr/>
        </p:nvSpPr>
        <p:spPr>
          <a:xfrm>
            <a:off x="792081" y="3198167"/>
            <a:ext cx="3015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C000"/>
                </a:solidFill>
              </a:rPr>
              <a:t>Aweful</a:t>
            </a:r>
            <a:r>
              <a:rPr lang="en-US" sz="2400" dirty="0">
                <a:solidFill>
                  <a:srgbClr val="FFC000"/>
                </a:solidFill>
              </a:rPr>
              <a:t>, just </a:t>
            </a:r>
            <a:r>
              <a:rPr lang="en-US" sz="2400" dirty="0" err="1">
                <a:solidFill>
                  <a:srgbClr val="FFC000"/>
                </a:solidFill>
              </a:rPr>
              <a:t>aweful</a:t>
            </a:r>
            <a:r>
              <a:rPr lang="en-US" sz="2400" dirty="0">
                <a:solidFill>
                  <a:srgbClr val="FFC00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54731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0F34D-08D7-8C25-CD46-50AADABBC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8420" y="1626937"/>
            <a:ext cx="10515600" cy="758825"/>
          </a:xfrm>
        </p:spPr>
        <p:txBody>
          <a:bodyPr/>
          <a:lstStyle/>
          <a:p>
            <a:r>
              <a:rPr lang="en-US" dirty="0"/>
              <a:t>TIPS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7B5967-FB6B-05C3-0318-144C29DBDF2E}"/>
              </a:ext>
            </a:extLst>
          </p:cNvPr>
          <p:cNvSpPr txBox="1"/>
          <p:nvPr/>
        </p:nvSpPr>
        <p:spPr>
          <a:xfrm>
            <a:off x="2801353" y="304427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C00000"/>
                </a:solidFill>
                <a:latin typeface="Obvia" panose="02000503040000020004" pitchFamily="50" charset="0"/>
                <a:cs typeface="Helvetica"/>
              </a:rPr>
              <a:t>What to say and what NOT to say</a:t>
            </a:r>
            <a:endParaRPr lang="en-US" sz="2000" b="1" dirty="0">
              <a:solidFill>
                <a:srgbClr val="C00000"/>
              </a:solidFill>
              <a:latin typeface="Obvia" panose="02000503040000020004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724044-2DF2-B905-8AB1-5C37D341AA15}"/>
              </a:ext>
            </a:extLst>
          </p:cNvPr>
          <p:cNvSpPr txBox="1"/>
          <p:nvPr/>
        </p:nvSpPr>
        <p:spPr>
          <a:xfrm>
            <a:off x="2994660" y="3244334"/>
            <a:ext cx="6131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490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4B4073-F7C5-BC33-84B2-11EA0D955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0548FB-25DF-D2EC-D8DE-1081EB3F1B59}"/>
              </a:ext>
            </a:extLst>
          </p:cNvPr>
          <p:cNvSpPr txBox="1"/>
          <p:nvPr/>
        </p:nvSpPr>
        <p:spPr>
          <a:xfrm>
            <a:off x="266700" y="888940"/>
            <a:ext cx="87782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C00000"/>
                </a:solidFill>
                <a:latin typeface="Obvia" panose="02000503040000020004" pitchFamily="50" charset="0"/>
                <a:cs typeface="Helvetica"/>
              </a:rPr>
              <a:t>Phrases for Your Back Pocket</a:t>
            </a:r>
            <a:endParaRPr lang="en-US" sz="2000" b="1" dirty="0">
              <a:solidFill>
                <a:srgbClr val="C00000"/>
              </a:solidFill>
              <a:latin typeface="Obvia" panose="02000503040000020004" pitchFamily="50" charset="0"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D2565BB6-6B9F-B3D3-845E-0A245B26F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98590"/>
            <a:ext cx="5689108" cy="386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AC09F8-F83B-67D0-EAF2-00E376CA0CA3}"/>
              </a:ext>
            </a:extLst>
          </p:cNvPr>
          <p:cNvSpPr txBox="1"/>
          <p:nvPr/>
        </p:nvSpPr>
        <p:spPr>
          <a:xfrm>
            <a:off x="1005840" y="1684532"/>
            <a:ext cx="41115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 hear you coach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From my angle, I did not see that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I’ll find out and get back to you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Remind me at the next timeout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Coach, I need your help</a:t>
            </a:r>
          </a:p>
        </p:txBody>
      </p:sp>
    </p:spTree>
    <p:extLst>
      <p:ext uri="{BB962C8B-B14F-4D97-AF65-F5344CB8AC3E}">
        <p14:creationId xmlns:p14="http://schemas.microsoft.com/office/powerpoint/2010/main" val="98377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0F34D-08D7-8C25-CD46-50AADABBC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7B5967-FB6B-05C3-0318-144C29DBDF2E}"/>
              </a:ext>
            </a:extLst>
          </p:cNvPr>
          <p:cNvSpPr txBox="1"/>
          <p:nvPr/>
        </p:nvSpPr>
        <p:spPr>
          <a:xfrm>
            <a:off x="266700" y="89961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C00000"/>
                </a:solidFill>
                <a:latin typeface="Obvia" panose="02000503040000020004" pitchFamily="50" charset="0"/>
                <a:cs typeface="Helvetica"/>
              </a:rPr>
              <a:t>Phrases to Avoid</a:t>
            </a:r>
            <a:endParaRPr lang="en-US" sz="2000" b="1" dirty="0">
              <a:solidFill>
                <a:srgbClr val="C00000"/>
              </a:solidFill>
              <a:latin typeface="Obvia" panose="02000503040000020004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724044-2DF2-B905-8AB1-5C37D341AA15}"/>
              </a:ext>
            </a:extLst>
          </p:cNvPr>
          <p:cNvSpPr txBox="1"/>
          <p:nvPr/>
        </p:nvSpPr>
        <p:spPr>
          <a:xfrm>
            <a:off x="5819578" y="3236865"/>
            <a:ext cx="49883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0668C2-1976-819C-3840-C364723326F1}"/>
              </a:ext>
            </a:extLst>
          </p:cNvPr>
          <p:cNvSpPr txBox="1"/>
          <p:nvPr/>
        </p:nvSpPr>
        <p:spPr>
          <a:xfrm>
            <a:off x="1005840" y="1684532"/>
            <a:ext cx="31800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Coach, it’s only club ball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Do you want to ref?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Next time I’m flagging you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Shut up!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Calm down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F2DAC82E-F4A6-6285-48C5-F8DBD26A6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246" y="1436713"/>
            <a:ext cx="6096001" cy="492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650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405750-BE83-F008-C7A0-54AFE31F787D}"/>
              </a:ext>
            </a:extLst>
          </p:cNvPr>
          <p:cNvSpPr txBox="1"/>
          <p:nvPr/>
        </p:nvSpPr>
        <p:spPr>
          <a:xfrm>
            <a:off x="3226777" y="2449153"/>
            <a:ext cx="5738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300" dirty="0">
                <a:solidFill>
                  <a:schemeClr val="bg1"/>
                </a:solidFill>
                <a:latin typeface="Alt Gothic Comp ATF" panose="020B0608040502040204" pitchFamily="34" charset="77"/>
              </a:rPr>
              <a:t>THANK YOU TO THE MEMBERS OF THE</a:t>
            </a:r>
          </a:p>
          <a:p>
            <a:pPr algn="ctr"/>
            <a:r>
              <a:rPr lang="en-US" sz="3200" spc="300" dirty="0">
                <a:solidFill>
                  <a:schemeClr val="bg1"/>
                </a:solidFill>
                <a:latin typeface="Alt Gothic Comp ATF" panose="020B0608040502040204" pitchFamily="34" charset="77"/>
              </a:rPr>
              <a:t> MENS OFFICIAL’S EDUCATION DEVELOPMENT TEAM</a:t>
            </a:r>
            <a:endParaRPr lang="en-US" sz="3200" b="0" i="0" spc="300" dirty="0">
              <a:solidFill>
                <a:schemeClr val="bg1"/>
              </a:solidFill>
              <a:latin typeface="Alt Gothic Comp ATF" panose="020B060804050204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3299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579" y="2763597"/>
            <a:ext cx="10515600" cy="758825"/>
          </a:xfrm>
        </p:spPr>
        <p:txBody>
          <a:bodyPr/>
          <a:lstStyle/>
          <a:p>
            <a:r>
              <a:rPr lang="en-US" dirty="0"/>
              <a:t>WHAT MAKES UP THE BRAIN</a:t>
            </a:r>
          </a:p>
        </p:txBody>
      </p:sp>
      <p:pic>
        <p:nvPicPr>
          <p:cNvPr id="3" name="Picture 8" descr="Teamwork Team Blackboard · Free image on Pixabay">
            <a:extLst>
              <a:ext uri="{FF2B5EF4-FFF2-40B4-BE49-F238E27FC236}">
                <a16:creationId xmlns:a16="http://schemas.microsoft.com/office/drawing/2014/main" id="{A841AD45-CBA6-41D8-B008-032F7AE579B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913" y="896938"/>
            <a:ext cx="8447087" cy="56261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2519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88D4BF-C364-5348-B84D-632E52167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5500" b="1" i="0" u="none" strike="noStrike" kern="1200" cap="none" spc="30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lt Gothic Comp ATF" panose="020B0608040502040204" pitchFamily="34" charset="77"/>
                <a:ea typeface="+mn-ea"/>
                <a:cs typeface="+mn-cs"/>
              </a:rPr>
              <a:t>WHAT MAKES UP THE BRAIN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03E281-5736-FD56-D37B-AE5E06875BEC}"/>
              </a:ext>
            </a:extLst>
          </p:cNvPr>
          <p:cNvSpPr txBox="1"/>
          <p:nvPr/>
        </p:nvSpPr>
        <p:spPr>
          <a:xfrm>
            <a:off x="266700" y="951677"/>
            <a:ext cx="8030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spc="100" baseline="0" dirty="0">
                <a:solidFill>
                  <a:srgbClr val="C8102E"/>
                </a:solidFill>
                <a:latin typeface="Obvia" panose="02000503040000020004" pitchFamily="50" charset="0"/>
              </a:rPr>
              <a:t>The Triune Brain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C08D5D-D4FA-D169-6D8E-8B8DED79A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96" y="1038225"/>
            <a:ext cx="7850038" cy="568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717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B575C90-8065-4854-BE94-A7184DA44240}"/>
              </a:ext>
            </a:extLst>
          </p:cNvPr>
          <p:cNvSpPr txBox="1"/>
          <p:nvPr/>
        </p:nvSpPr>
        <p:spPr>
          <a:xfrm>
            <a:off x="7711109" y="1666222"/>
            <a:ext cx="4214191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Pro" panose="020B0504020202020204" pitchFamily="34" charset="0"/>
              </a:rPr>
              <a:t>Neocortex and Pre-Frontal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Pro" panose="020B0504020202020204" pitchFamily="34" charset="0"/>
              </a:rPr>
              <a:t>Corex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Pro" panose="020B0504020202020204" pitchFamily="34" charset="0"/>
              </a:rPr>
            </a:b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Pro" panose="020B0504020202020204" pitchFamily="34" charset="0"/>
              </a:rPr>
              <a:t>-Very smart</a:t>
            </a:r>
            <a:b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Pro" panose="020B0504020202020204" pitchFamily="34" charset="0"/>
              </a:rPr>
            </a:b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Pro" panose="020B0504020202020204" pitchFamily="34" charset="0"/>
              </a:rPr>
              <a:t>-Very expensive to run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cumin Pro" panose="020B0504020202020204" pitchFamily="34" charset="0"/>
              </a:rPr>
              <a:t>Lizard Brain</a:t>
            </a:r>
            <a:br>
              <a:rPr lang="en-US" sz="2800" b="1" dirty="0">
                <a:solidFill>
                  <a:prstClr val="black"/>
                </a:solidFill>
                <a:latin typeface="Acumin Pro" panose="020B0504020202020204" pitchFamily="34" charset="0"/>
              </a:rPr>
            </a:br>
            <a:r>
              <a:rPr lang="en-US" sz="2800" dirty="0">
                <a:solidFill>
                  <a:prstClr val="black"/>
                </a:solidFill>
                <a:latin typeface="Acumin Pro" panose="020B0504020202020204" pitchFamily="34" charset="0"/>
              </a:rPr>
              <a:t>-Very stupid</a:t>
            </a:r>
            <a:br>
              <a:rPr lang="en-US" sz="2800" dirty="0">
                <a:solidFill>
                  <a:prstClr val="black"/>
                </a:solidFill>
                <a:latin typeface="Acumin Pro" panose="020B0504020202020204" pitchFamily="34" charset="0"/>
              </a:rPr>
            </a:br>
            <a:r>
              <a:rPr lang="en-US" sz="2800" dirty="0">
                <a:solidFill>
                  <a:prstClr val="black"/>
                </a:solidFill>
                <a:latin typeface="Acumin Pro" panose="020B0504020202020204" pitchFamily="34" charset="0"/>
              </a:rPr>
              <a:t>-Keeps you alive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Pro" panose="020B05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0DF161-0418-5052-A137-527AB2D24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5500" b="1" i="0" u="none" strike="noStrike" kern="1200" cap="none" spc="30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lt Gothic Comp ATF" panose="020B0608040502040204" pitchFamily="34" charset="77"/>
                <a:ea typeface="+mn-ea"/>
                <a:cs typeface="+mn-cs"/>
              </a:rPr>
              <a:t>WHAT MAKES UP THE BRAIN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802B0D-2108-7A75-1DC7-EF325F23B63F}"/>
              </a:ext>
            </a:extLst>
          </p:cNvPr>
          <p:cNvSpPr txBox="1"/>
          <p:nvPr/>
        </p:nvSpPr>
        <p:spPr>
          <a:xfrm>
            <a:off x="266700" y="907397"/>
            <a:ext cx="8030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spc="100" baseline="0" dirty="0">
                <a:solidFill>
                  <a:srgbClr val="C8102E"/>
                </a:solidFill>
                <a:latin typeface="Obvia" panose="02000503040000020004" pitchFamily="50" charset="0"/>
              </a:rPr>
              <a:t>A Combination of Smart and Stupid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A7E7D55-CA6A-C97B-329A-690613821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666222"/>
            <a:ext cx="7289800" cy="386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535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E9EE28-DAAA-C64F-F74C-B89A38889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1651" y="2670175"/>
            <a:ext cx="10515600" cy="758825"/>
          </a:xfrm>
        </p:spPr>
        <p:txBody>
          <a:bodyPr/>
          <a:lstStyle/>
          <a:p>
            <a:pPr lvl="0"/>
            <a:r>
              <a:rPr lang="en-US" noProof="0" dirty="0"/>
              <a:t>WHY THE STRESS RESPONSE WORKS</a:t>
            </a:r>
          </a:p>
        </p:txBody>
      </p:sp>
    </p:spTree>
    <p:extLst>
      <p:ext uri="{BB962C8B-B14F-4D97-AF65-F5344CB8AC3E}">
        <p14:creationId xmlns:p14="http://schemas.microsoft.com/office/powerpoint/2010/main" val="3469357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A09588-4E3C-074D-1131-CD9B9714F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 RESPONSE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961FEF8-A2BE-CA81-5FF1-5E8435A5C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548" y="1038225"/>
            <a:ext cx="8296275" cy="575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4238C4-EAAF-CCB2-3FDE-38A9E860220B}"/>
              </a:ext>
            </a:extLst>
          </p:cNvPr>
          <p:cNvSpPr txBox="1"/>
          <p:nvPr/>
        </p:nvSpPr>
        <p:spPr>
          <a:xfrm>
            <a:off x="266699" y="951676"/>
            <a:ext cx="8296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100" dirty="0">
                <a:solidFill>
                  <a:srgbClr val="C8102E"/>
                </a:solidFill>
                <a:latin typeface="Obvia" panose="02000503040000020004" pitchFamily="50" charset="0"/>
              </a:rPr>
              <a:t>Know the Signs</a:t>
            </a:r>
            <a:endParaRPr lang="en-US" sz="2000" b="0" i="0" spc="100" baseline="0" dirty="0">
              <a:solidFill>
                <a:srgbClr val="C8102E"/>
              </a:solidFill>
              <a:latin typeface="Obvia" panose="02000503040000020004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E57774-7D8B-C04F-3D32-3B5E27D2C1C4}"/>
              </a:ext>
            </a:extLst>
          </p:cNvPr>
          <p:cNvSpPr txBox="1"/>
          <p:nvPr/>
        </p:nvSpPr>
        <p:spPr>
          <a:xfrm>
            <a:off x="1" y="2110611"/>
            <a:ext cx="3243532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Pro" panose="020B0504020202020204" pitchFamily="34" charset="0"/>
              </a:rPr>
              <a:t>The stress response evolved in primates over millenniums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cumin Pro" panose="020B0504020202020204" pitchFamily="34" charset="0"/>
              </a:rPr>
              <a:t>It’s sole purpose, is to keep you alive.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27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28C06F-3849-E06B-EA7E-C3A02FABD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5500" b="1" i="0" u="none" strike="noStrike" kern="1200" cap="none" spc="30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lt Gothic Comp ATF" panose="020B0608040502040204" pitchFamily="34" charset="77"/>
                <a:ea typeface="+mn-ea"/>
                <a:cs typeface="+mn-cs"/>
              </a:rPr>
              <a:t>STRESS RESPONSE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ADF1A1-72A3-D782-C7FC-3D81C94AAB5B}"/>
              </a:ext>
            </a:extLst>
          </p:cNvPr>
          <p:cNvSpPr txBox="1"/>
          <p:nvPr/>
        </p:nvSpPr>
        <p:spPr>
          <a:xfrm>
            <a:off x="266700" y="951677"/>
            <a:ext cx="8030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spc="100" baseline="0" dirty="0">
                <a:solidFill>
                  <a:srgbClr val="C8102E"/>
                </a:solidFill>
                <a:latin typeface="Obvia" panose="02000503040000020004" pitchFamily="50" charset="0"/>
              </a:rPr>
              <a:t>What are the Long-Term Costs?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8A95DC5-62B2-CC4C-1F2C-AF3B3C97B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52" y="155275"/>
            <a:ext cx="7899460" cy="667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705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AC7D73-ABAE-621F-9D20-033A96EEC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noProof="0" dirty="0"/>
              <a:t>STRESS RESPONSE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4E96D4-85CF-222B-07A9-D87B935AD884}"/>
              </a:ext>
            </a:extLst>
          </p:cNvPr>
          <p:cNvSpPr txBox="1"/>
          <p:nvPr/>
        </p:nvSpPr>
        <p:spPr>
          <a:xfrm>
            <a:off x="266700" y="1550782"/>
            <a:ext cx="5669643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Pro" panose="020B0504020202020204" pitchFamily="34" charset="0"/>
                <a:cs typeface="Helvetica"/>
              </a:rPr>
              <a:t>Natural Selection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Acumin Pro" panose="020B0504020202020204" pitchFamily="34" charset="0"/>
                <a:cs typeface="Helvetica"/>
              </a:rPr>
              <a:t>Our ancestors lived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Pro" panose="020B0504020202020204" pitchFamily="34" charset="0"/>
                <a:cs typeface="Helvetica"/>
              </a:rPr>
              <a:t>Selected responses that: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Pro" panose="020B0504020202020204" pitchFamily="34" charset="0"/>
                <a:cs typeface="Helvetica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Pro" panose="020B0504020202020204" pitchFamily="34" charset="0"/>
                <a:cs typeface="Helvetica"/>
              </a:rPr>
              <a:t>-Engaged muscles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Pro" panose="020B0504020202020204" pitchFamily="34" charset="0"/>
                <a:cs typeface="Helvetica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Pro" panose="020B0504020202020204" pitchFamily="34" charset="0"/>
                <a:cs typeface="Helvetica"/>
              </a:rPr>
              <a:t>-Focused attention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Pro" panose="020B0504020202020204" pitchFamily="34" charset="0"/>
                <a:cs typeface="Helvetica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Pro" panose="020B0504020202020204" pitchFamily="34" charset="0"/>
                <a:cs typeface="Helvetica"/>
              </a:rPr>
              <a:t>-Sped up heart rate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697AD6-1C4D-E316-AF15-5BE271E26C46}"/>
              </a:ext>
            </a:extLst>
          </p:cNvPr>
          <p:cNvSpPr txBox="1"/>
          <p:nvPr/>
        </p:nvSpPr>
        <p:spPr>
          <a:xfrm>
            <a:off x="266700" y="907397"/>
            <a:ext cx="8030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spc="100" baseline="0" dirty="0">
                <a:solidFill>
                  <a:srgbClr val="C8102E"/>
                </a:solidFill>
                <a:latin typeface="Obvia" panose="02000503040000020004" pitchFamily="50" charset="0"/>
              </a:rPr>
              <a:t>Why Do We Have This Response?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2183DBF-BE60-3E78-7E8A-58B2E529A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854" y="1490746"/>
            <a:ext cx="7873919" cy="445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0816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enver 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nver RA" id="{3236D1A8-5265-2240-899D-E914CBA86376}" vid="{02C8995E-6D29-EB4B-9095-13304CA521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F246980BFB2340B1C845AE60DDB038" ma:contentTypeVersion="18" ma:contentTypeDescription="Create a new document." ma:contentTypeScope="" ma:versionID="f6cde86a03c9b35117aad11f9eb3db95">
  <xsd:schema xmlns:xsd="http://www.w3.org/2001/XMLSchema" xmlns:xs="http://www.w3.org/2001/XMLSchema" xmlns:p="http://schemas.microsoft.com/office/2006/metadata/properties" xmlns:ns2="f4bcc57d-5958-4083-8f93-a1c6c20683a6" xmlns:ns3="91965e93-ae8c-442d-9ec4-149738af66dd" targetNamespace="http://schemas.microsoft.com/office/2006/metadata/properties" ma:root="true" ma:fieldsID="f6cbfc3fd43ac4b14c67050a0c66fdc1" ns2:_="" ns3:_="">
    <xsd:import namespace="f4bcc57d-5958-4083-8f93-a1c6c20683a6"/>
    <xsd:import namespace="91965e93-ae8c-442d-9ec4-149738af66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bcc57d-5958-4083-8f93-a1c6c20683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b26a1b2-d6a7-4698-baa2-dcbee4c751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965e93-ae8c-442d-9ec4-149738af66d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eac1e97-b96f-47cf-bda7-06d069336ac6}" ma:internalName="TaxCatchAll" ma:showField="CatchAllData" ma:web="91965e93-ae8c-442d-9ec4-149738af66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1965e93-ae8c-442d-9ec4-149738af66dd">
      <UserInfo>
        <DisplayName>SharingLinks.206654eb-adba-4770-aeb0-041025c94b17.Flexible.5aef23df-c893-496a-865a-90db4652bd6f</DisplayName>
        <AccountId>44</AccountId>
        <AccountType/>
      </UserInfo>
      <UserInfo>
        <DisplayName>SharingLinks.a15e043e-f10b-4041-8684-c7bfc2f7dc05.Flexible.bf471f6b-b0da-43b0-a6e4-07a2d122e917</DisplayName>
        <AccountId>86</AccountId>
        <AccountType/>
      </UserInfo>
      <UserInfo>
        <DisplayName>Charlie Obermayer (personal)</DisplayName>
        <AccountId>28</AccountId>
        <AccountType/>
      </UserInfo>
      <UserInfo>
        <DisplayName>SharingLinks.22dbb376-ea06-4ece-bd7e-93b7e573f3f4.Flexible.4885fa23-e711-4afb-91df-08465cd7bb9d</DisplayName>
        <AccountId>82</AccountId>
        <AccountType/>
      </UserInfo>
      <UserInfo>
        <DisplayName>SharingLinks.47beb8cc-0a47-46b0-a4b5-d82e47af93d3.Flexible.42412e3c-6d06-46ce-bc15-9b06ee97b596</DisplayName>
        <AccountId>83</AccountId>
        <AccountType/>
      </UserInfo>
      <UserInfo>
        <DisplayName>Joyner, Marty</DisplayName>
        <AccountId>56</AccountId>
        <AccountType/>
      </UserInfo>
    </SharedWithUsers>
    <lcf76f155ced4ddcb4097134ff3c332f xmlns="f4bcc57d-5958-4083-8f93-a1c6c20683a6">
      <Terms xmlns="http://schemas.microsoft.com/office/infopath/2007/PartnerControls"/>
    </lcf76f155ced4ddcb4097134ff3c332f>
    <TaxCatchAll xmlns="91965e93-ae8c-442d-9ec4-149738af66d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A354C8-54D6-4029-9596-E627F1309D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bcc57d-5958-4083-8f93-a1c6c20683a6"/>
    <ds:schemaRef ds:uri="91965e93-ae8c-442d-9ec4-149738af66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09921B-E8CA-46A7-AC4F-975CCC27E138}">
  <ds:schemaRefs>
    <ds:schemaRef ds:uri="http://purl.org/dc/elements/1.1/"/>
    <ds:schemaRef ds:uri="http://purl.org/dc/terms/"/>
    <ds:schemaRef ds:uri="91965e93-ae8c-442d-9ec4-149738af66dd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f4bcc57d-5958-4083-8f93-a1c6c20683a6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71BA668-510D-4F30-A6B6-A40BC7C2580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760</Words>
  <Application>Microsoft Macintosh PowerPoint</Application>
  <PresentationFormat>Widescreen</PresentationFormat>
  <Paragraphs>141</Paragraphs>
  <Slides>24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Obvia Wide Medium</vt:lpstr>
      <vt:lpstr>Acumin Pro</vt:lpstr>
      <vt:lpstr>Alt Gothic Comp ATF</vt:lpstr>
      <vt:lpstr>Calibri</vt:lpstr>
      <vt:lpstr>Alt Gothic Comp ATF Blk</vt:lpstr>
      <vt:lpstr>Times</vt:lpstr>
      <vt:lpstr>Obvia</vt:lpstr>
      <vt:lpstr>Arial,Sans-Serif</vt:lpstr>
      <vt:lpstr>Gobold Lowplus</vt:lpstr>
      <vt:lpstr>Arial</vt:lpstr>
      <vt:lpstr>Denver RA</vt:lpstr>
      <vt:lpstr>PowerPoint Presentation</vt:lpstr>
      <vt:lpstr>WHAT YOU WILL LEARN</vt:lpstr>
      <vt:lpstr>WHAT MAKES UP THE BRAIN</vt:lpstr>
      <vt:lpstr>WHAT MAKES UP THE BRAIN</vt:lpstr>
      <vt:lpstr>WHAT MAKES UP THE BRAIN</vt:lpstr>
      <vt:lpstr>WHY THE STRESS RESPONSE WORKS</vt:lpstr>
      <vt:lpstr>STRESS RESPONSE</vt:lpstr>
      <vt:lpstr>STRESS RESPONSE</vt:lpstr>
      <vt:lpstr>STRESS RESPONSE</vt:lpstr>
      <vt:lpstr>STRESS RESPONSE</vt:lpstr>
      <vt:lpstr>CALMING TECHNIQUES</vt:lpstr>
      <vt:lpstr>CALMING TECHNIQUES </vt:lpstr>
      <vt:lpstr>RELAXATION</vt:lpstr>
      <vt:lpstr>RELAXATION</vt:lpstr>
      <vt:lpstr>POWER POSING </vt:lpstr>
      <vt:lpstr>POWER POSING</vt:lpstr>
      <vt:lpstr>VISUALIZATION </vt:lpstr>
      <vt:lpstr>VISUALIZATION</vt:lpstr>
      <vt:lpstr>SET A THRESHOLD </vt:lpstr>
      <vt:lpstr>GHOSTING</vt:lpstr>
      <vt:lpstr>TIPS</vt:lpstr>
      <vt:lpstr>TIPS</vt:lpstr>
      <vt:lpstr>TIPS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2022-12-01T19:38:37Z</dcterms:created>
  <dcterms:modified xsi:type="dcterms:W3CDTF">2025-01-31T19:31:11Z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0x0101004FF246980BFB2340B1C845AE60DDB038</vt:lpwstr>
  </property>
</Properties>
</file>