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9" r:id="rId5"/>
  </p:sldMasterIdLst>
  <p:notesMasterIdLst>
    <p:notesMasterId r:id="rId25"/>
  </p:notesMasterIdLst>
  <p:handoutMasterIdLst>
    <p:handoutMasterId r:id="rId26"/>
  </p:handoutMasterIdLst>
  <p:sldIdLst>
    <p:sldId id="256" r:id="rId6"/>
    <p:sldId id="285" r:id="rId7"/>
    <p:sldId id="264" r:id="rId8"/>
    <p:sldId id="354" r:id="rId9"/>
    <p:sldId id="267" r:id="rId10"/>
    <p:sldId id="269" r:id="rId11"/>
    <p:sldId id="404" r:id="rId12"/>
    <p:sldId id="402" r:id="rId13"/>
    <p:sldId id="405" r:id="rId14"/>
    <p:sldId id="406" r:id="rId15"/>
    <p:sldId id="412" r:id="rId16"/>
    <p:sldId id="407" r:id="rId17"/>
    <p:sldId id="398" r:id="rId18"/>
    <p:sldId id="408" r:id="rId19"/>
    <p:sldId id="409" r:id="rId20"/>
    <p:sldId id="410" r:id="rId21"/>
    <p:sldId id="411" r:id="rId22"/>
    <p:sldId id="329" r:id="rId23"/>
    <p:sldId id="330" r:id="rId24"/>
  </p:sldIdLst>
  <p:sldSz cx="12192000" cy="6858000"/>
  <p:notesSz cx="6858000" cy="9144000"/>
  <p:embeddedFontLst>
    <p:embeddedFont>
      <p:font typeface="Acumin Pro Condensed" panose="020B0504020202020204" pitchFamily="34" charset="77"/>
      <p:regular r:id="rId27"/>
      <p:bold r:id="rId28"/>
      <p:italic r:id="rId29"/>
    </p:embeddedFont>
    <p:embeddedFont>
      <p:font typeface="Alt Gothic Comp ATF" panose="020B0608040502040204" pitchFamily="34" charset="77"/>
      <p:regular r:id="rId30"/>
      <p:bold r:id="rId31"/>
    </p:embeddedFont>
    <p:embeddedFont>
      <p:font typeface="Century" panose="02040604050505020304" pitchFamily="18" charset="0"/>
      <p:regular r:id="rId32"/>
    </p:embeddedFont>
    <p:embeddedFont>
      <p:font typeface="Obvia" panose="02000503040000020004" pitchFamily="2" charset="77"/>
      <p:regular r:id="rId33"/>
      <p:bold r:id="rId34"/>
      <p:italic r:id="rId35"/>
      <p:boldItalic r:id="rId36"/>
    </p:embeddedFont>
    <p:embeddedFont>
      <p:font typeface="Obvia Wide" panose="02000503030000020004" pitchFamily="2" charset="77"/>
      <p:regular r:id="rId37"/>
      <p:bold r:id="rId38"/>
    </p:embeddedFont>
    <p:embeddedFont>
      <p:font typeface="Tahoma" panose="020B0604030504040204"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7F8A0-EE6D-C64B-8373-378FA3D5482F}" v="4" dt="2023-09-20T19:54:44.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75"/>
    <p:restoredTop sz="79307" autoAdjust="0"/>
  </p:normalViewPr>
  <p:slideViewPr>
    <p:cSldViewPr snapToGrid="0" snapToObjects="1">
      <p:cViewPr varScale="1">
        <p:scale>
          <a:sx n="153" d="100"/>
          <a:sy n="153" d="100"/>
        </p:scale>
        <p:origin x="376" y="184"/>
      </p:cViewPr>
      <p:guideLst>
        <p:guide orient="horz" pos="2160"/>
        <p:guide pos="3840"/>
      </p:guideLst>
    </p:cSldViewPr>
  </p:slideViewPr>
  <p:notesTextViewPr>
    <p:cViewPr>
      <p:scale>
        <a:sx n="1" d="1"/>
        <a:sy n="1" d="1"/>
      </p:scale>
      <p:origin x="0" y="0"/>
    </p:cViewPr>
  </p:notesTextViewPr>
  <p:sorterViewPr>
    <p:cViewPr>
      <p:scale>
        <a:sx n="130" d="100"/>
        <a:sy n="130" d="100"/>
      </p:scale>
      <p:origin x="0" y="8016"/>
    </p:cViewPr>
  </p:sorter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471A0-5D37-42A9-B46E-501DE1346F3C}"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D9D33F20-DB20-43D1-82AE-AD39F5014A56}">
      <dgm:prSet custT="1"/>
      <dgm:spPr/>
      <dgm:t>
        <a:bodyPr/>
        <a:lstStyle/>
        <a:p>
          <a:pPr rtl="0"/>
          <a:r>
            <a:rPr lang="en-US" sz="2000"/>
            <a:t>Managing the clock</a:t>
          </a:r>
        </a:p>
      </dgm:t>
    </dgm:pt>
    <dgm:pt modelId="{D6EF1DDF-3876-4E68-ADBB-CB4A35773649}" type="parTrans" cxnId="{A66930C8-5858-43D1-913E-BC9555316574}">
      <dgm:prSet/>
      <dgm:spPr/>
      <dgm:t>
        <a:bodyPr/>
        <a:lstStyle/>
        <a:p>
          <a:endParaRPr lang="en-US"/>
        </a:p>
      </dgm:t>
    </dgm:pt>
    <dgm:pt modelId="{6194AF41-4E62-4725-9E05-341178AB53D9}" type="sibTrans" cxnId="{A66930C8-5858-43D1-913E-BC9555316574}">
      <dgm:prSet/>
      <dgm:spPr/>
      <dgm:t>
        <a:bodyPr/>
        <a:lstStyle/>
        <a:p>
          <a:endParaRPr lang="en-US"/>
        </a:p>
      </dgm:t>
    </dgm:pt>
    <dgm:pt modelId="{B15E40C3-8D71-4A33-90B5-33D3758DA5D8}">
      <dgm:prSet custT="1"/>
      <dgm:spPr/>
      <dgm:t>
        <a:bodyPr/>
        <a:lstStyle/>
        <a:p>
          <a:pPr rtl="0"/>
          <a:r>
            <a:rPr lang="en-US" sz="2000"/>
            <a:t>Recognizing and handling fouls </a:t>
          </a:r>
        </a:p>
      </dgm:t>
    </dgm:pt>
    <dgm:pt modelId="{8ECC739F-D3EE-4274-90F9-19FA075D9EE6}" type="parTrans" cxnId="{543384B3-1FB7-44B0-9A9B-BCB8A00DBCCD}">
      <dgm:prSet/>
      <dgm:spPr/>
      <dgm:t>
        <a:bodyPr/>
        <a:lstStyle/>
        <a:p>
          <a:endParaRPr lang="en-US"/>
        </a:p>
      </dgm:t>
    </dgm:pt>
    <dgm:pt modelId="{22A8C019-CE3D-43C7-906A-48C6BD4860E8}" type="sibTrans" cxnId="{543384B3-1FB7-44B0-9A9B-BCB8A00DBCCD}">
      <dgm:prSet/>
      <dgm:spPr/>
      <dgm:t>
        <a:bodyPr/>
        <a:lstStyle/>
        <a:p>
          <a:endParaRPr lang="en-US"/>
        </a:p>
      </dgm:t>
    </dgm:pt>
    <dgm:pt modelId="{81D9E27B-7104-43B4-815C-DC8F28C48ADD}">
      <dgm:prSet custT="1"/>
      <dgm:spPr/>
      <dgm:t>
        <a:bodyPr/>
        <a:lstStyle/>
        <a:p>
          <a:pPr rtl="0"/>
          <a:r>
            <a:rPr lang="en-US" sz="2000"/>
            <a:t>Setting the tone of the game </a:t>
          </a:r>
        </a:p>
      </dgm:t>
    </dgm:pt>
    <dgm:pt modelId="{C534A528-2599-4601-A6CB-3F61A0B8A3E9}" type="parTrans" cxnId="{EEDE32B6-E1A3-4C7C-AC40-B2872E9B387A}">
      <dgm:prSet/>
      <dgm:spPr/>
      <dgm:t>
        <a:bodyPr/>
        <a:lstStyle/>
        <a:p>
          <a:endParaRPr lang="en-US"/>
        </a:p>
      </dgm:t>
    </dgm:pt>
    <dgm:pt modelId="{2AA51E78-8627-4C7E-BF91-7ADA70B92D9D}" type="sibTrans" cxnId="{EEDE32B6-E1A3-4C7C-AC40-B2872E9B387A}">
      <dgm:prSet/>
      <dgm:spPr/>
      <dgm:t>
        <a:bodyPr/>
        <a:lstStyle/>
        <a:p>
          <a:endParaRPr lang="en-US"/>
        </a:p>
      </dgm:t>
    </dgm:pt>
    <dgm:pt modelId="{43653DB5-2D81-47FA-A865-76BF8D3E711B}">
      <dgm:prSet custT="1"/>
      <dgm:spPr/>
      <dgm:t>
        <a:bodyPr/>
        <a:lstStyle/>
        <a:p>
          <a:pPr rtl="0"/>
          <a:r>
            <a:rPr lang="en-US" sz="1600"/>
            <a:t>Handling Unsportsmanlike Behavior</a:t>
          </a:r>
        </a:p>
      </dgm:t>
    </dgm:pt>
    <dgm:pt modelId="{4D248238-6487-4C74-9A24-C0733772418E}" type="parTrans" cxnId="{A2C46955-7866-4911-ACD7-7EF17533C0EE}">
      <dgm:prSet/>
      <dgm:spPr/>
      <dgm:t>
        <a:bodyPr/>
        <a:lstStyle/>
        <a:p>
          <a:endParaRPr lang="en-US"/>
        </a:p>
      </dgm:t>
    </dgm:pt>
    <dgm:pt modelId="{ED3F27AA-393A-404D-B8CF-21D60FA027D0}" type="sibTrans" cxnId="{A2C46955-7866-4911-ACD7-7EF17533C0EE}">
      <dgm:prSet/>
      <dgm:spPr/>
      <dgm:t>
        <a:bodyPr/>
        <a:lstStyle/>
        <a:p>
          <a:endParaRPr lang="en-US"/>
        </a:p>
      </dgm:t>
    </dgm:pt>
    <dgm:pt modelId="{B92A5267-9037-4A5D-B281-5269EA0AD2CD}">
      <dgm:prSet/>
      <dgm:spPr/>
      <dgm:t>
        <a:bodyPr/>
        <a:lstStyle/>
        <a:p>
          <a:pPr rtl="0"/>
          <a:r>
            <a:rPr lang="en-US"/>
            <a:t>Responding appropriately to players, coaches and spectators</a:t>
          </a:r>
        </a:p>
      </dgm:t>
    </dgm:pt>
    <dgm:pt modelId="{66F360D3-17AB-4D6F-9754-C6D01F869D5C}" type="parTrans" cxnId="{C9D125E8-4416-4233-8381-5502DCD0B269}">
      <dgm:prSet/>
      <dgm:spPr/>
      <dgm:t>
        <a:bodyPr/>
        <a:lstStyle/>
        <a:p>
          <a:endParaRPr lang="en-US"/>
        </a:p>
      </dgm:t>
    </dgm:pt>
    <dgm:pt modelId="{E49E342A-D2F5-499A-AE87-39152DBFD6C6}" type="sibTrans" cxnId="{C9D125E8-4416-4233-8381-5502DCD0B269}">
      <dgm:prSet/>
      <dgm:spPr/>
      <dgm:t>
        <a:bodyPr/>
        <a:lstStyle/>
        <a:p>
          <a:endParaRPr lang="en-US"/>
        </a:p>
      </dgm:t>
    </dgm:pt>
    <dgm:pt modelId="{1960DBC2-7A4A-442A-9175-FA7E2AF7109D}" type="pres">
      <dgm:prSet presAssocID="{855471A0-5D37-42A9-B46E-501DE1346F3C}" presName="CompostProcess" presStyleCnt="0">
        <dgm:presLayoutVars>
          <dgm:dir/>
          <dgm:resizeHandles val="exact"/>
        </dgm:presLayoutVars>
      </dgm:prSet>
      <dgm:spPr/>
    </dgm:pt>
    <dgm:pt modelId="{FB5F4E86-4328-4326-8631-D00FBC5AF5B7}" type="pres">
      <dgm:prSet presAssocID="{855471A0-5D37-42A9-B46E-501DE1346F3C}" presName="arrow" presStyleLbl="bgShp" presStyleIdx="0" presStyleCnt="1"/>
      <dgm:spPr/>
    </dgm:pt>
    <dgm:pt modelId="{69C5B567-177C-4B0C-9105-5A59AE21AFF2}" type="pres">
      <dgm:prSet presAssocID="{855471A0-5D37-42A9-B46E-501DE1346F3C}" presName="linearProcess" presStyleCnt="0"/>
      <dgm:spPr/>
    </dgm:pt>
    <dgm:pt modelId="{4859B90D-1FBB-434A-9C90-D7308742BC0A}" type="pres">
      <dgm:prSet presAssocID="{D9D33F20-DB20-43D1-82AE-AD39F5014A56}" presName="textNode" presStyleLbl="node1" presStyleIdx="0" presStyleCnt="5">
        <dgm:presLayoutVars>
          <dgm:bulletEnabled val="1"/>
        </dgm:presLayoutVars>
      </dgm:prSet>
      <dgm:spPr/>
    </dgm:pt>
    <dgm:pt modelId="{4B26BB4D-CD73-4224-A4FF-6B44C8B66BB7}" type="pres">
      <dgm:prSet presAssocID="{6194AF41-4E62-4725-9E05-341178AB53D9}" presName="sibTrans" presStyleCnt="0"/>
      <dgm:spPr/>
    </dgm:pt>
    <dgm:pt modelId="{52EE65BC-94D4-486E-A846-9C3D53201188}" type="pres">
      <dgm:prSet presAssocID="{B15E40C3-8D71-4A33-90B5-33D3758DA5D8}" presName="textNode" presStyleLbl="node1" presStyleIdx="1" presStyleCnt="5">
        <dgm:presLayoutVars>
          <dgm:bulletEnabled val="1"/>
        </dgm:presLayoutVars>
      </dgm:prSet>
      <dgm:spPr/>
    </dgm:pt>
    <dgm:pt modelId="{EC4B7AA7-A1CA-42F7-B20E-C22F34B37018}" type="pres">
      <dgm:prSet presAssocID="{22A8C019-CE3D-43C7-906A-48C6BD4860E8}" presName="sibTrans" presStyleCnt="0"/>
      <dgm:spPr/>
    </dgm:pt>
    <dgm:pt modelId="{D3370716-5188-4F58-A1C0-BC059FFB361A}" type="pres">
      <dgm:prSet presAssocID="{81D9E27B-7104-43B4-815C-DC8F28C48ADD}" presName="textNode" presStyleLbl="node1" presStyleIdx="2" presStyleCnt="5">
        <dgm:presLayoutVars>
          <dgm:bulletEnabled val="1"/>
        </dgm:presLayoutVars>
      </dgm:prSet>
      <dgm:spPr/>
    </dgm:pt>
    <dgm:pt modelId="{90271894-BBEE-4343-A914-7B591E419464}" type="pres">
      <dgm:prSet presAssocID="{2AA51E78-8627-4C7E-BF91-7ADA70B92D9D}" presName="sibTrans" presStyleCnt="0"/>
      <dgm:spPr/>
    </dgm:pt>
    <dgm:pt modelId="{5C13CDBB-E553-4CEC-B6EF-FCDC12ABCA4B}" type="pres">
      <dgm:prSet presAssocID="{43653DB5-2D81-47FA-A865-76BF8D3E711B}" presName="textNode" presStyleLbl="node1" presStyleIdx="3" presStyleCnt="5" custScaleX="108050">
        <dgm:presLayoutVars>
          <dgm:bulletEnabled val="1"/>
        </dgm:presLayoutVars>
      </dgm:prSet>
      <dgm:spPr/>
    </dgm:pt>
    <dgm:pt modelId="{0A03CB62-D918-4087-8E5E-1FE43873CC2F}" type="pres">
      <dgm:prSet presAssocID="{ED3F27AA-393A-404D-B8CF-21D60FA027D0}" presName="sibTrans" presStyleCnt="0"/>
      <dgm:spPr/>
    </dgm:pt>
    <dgm:pt modelId="{FC0564C2-DD74-469C-B789-C3D9B2D7853E}" type="pres">
      <dgm:prSet presAssocID="{B92A5267-9037-4A5D-B281-5269EA0AD2CD}" presName="textNode" presStyleLbl="node1" presStyleIdx="4" presStyleCnt="5">
        <dgm:presLayoutVars>
          <dgm:bulletEnabled val="1"/>
        </dgm:presLayoutVars>
      </dgm:prSet>
      <dgm:spPr/>
    </dgm:pt>
  </dgm:ptLst>
  <dgm:cxnLst>
    <dgm:cxn modelId="{31526D4E-810E-4F62-947B-F242764BCF62}" type="presOf" srcId="{43653DB5-2D81-47FA-A865-76BF8D3E711B}" destId="{5C13CDBB-E553-4CEC-B6EF-FCDC12ABCA4B}" srcOrd="0" destOrd="0" presId="urn:microsoft.com/office/officeart/2005/8/layout/hProcess9"/>
    <dgm:cxn modelId="{A2C46955-7866-4911-ACD7-7EF17533C0EE}" srcId="{855471A0-5D37-42A9-B46E-501DE1346F3C}" destId="{43653DB5-2D81-47FA-A865-76BF8D3E711B}" srcOrd="3" destOrd="0" parTransId="{4D248238-6487-4C74-9A24-C0733772418E}" sibTransId="{ED3F27AA-393A-404D-B8CF-21D60FA027D0}"/>
    <dgm:cxn modelId="{9550E67D-6DF8-4A78-8C1B-7D65153EEF66}" type="presOf" srcId="{D9D33F20-DB20-43D1-82AE-AD39F5014A56}" destId="{4859B90D-1FBB-434A-9C90-D7308742BC0A}" srcOrd="0" destOrd="0" presId="urn:microsoft.com/office/officeart/2005/8/layout/hProcess9"/>
    <dgm:cxn modelId="{1D166E89-9970-451D-9432-EC9DE3845399}" type="presOf" srcId="{81D9E27B-7104-43B4-815C-DC8F28C48ADD}" destId="{D3370716-5188-4F58-A1C0-BC059FFB361A}" srcOrd="0" destOrd="0" presId="urn:microsoft.com/office/officeart/2005/8/layout/hProcess9"/>
    <dgm:cxn modelId="{9F361E93-61B1-456E-899A-56FE08356269}" type="presOf" srcId="{B15E40C3-8D71-4A33-90B5-33D3758DA5D8}" destId="{52EE65BC-94D4-486E-A846-9C3D53201188}" srcOrd="0" destOrd="0" presId="urn:microsoft.com/office/officeart/2005/8/layout/hProcess9"/>
    <dgm:cxn modelId="{543384B3-1FB7-44B0-9A9B-BCB8A00DBCCD}" srcId="{855471A0-5D37-42A9-B46E-501DE1346F3C}" destId="{B15E40C3-8D71-4A33-90B5-33D3758DA5D8}" srcOrd="1" destOrd="0" parTransId="{8ECC739F-D3EE-4274-90F9-19FA075D9EE6}" sibTransId="{22A8C019-CE3D-43C7-906A-48C6BD4860E8}"/>
    <dgm:cxn modelId="{EEDE32B6-E1A3-4C7C-AC40-B2872E9B387A}" srcId="{855471A0-5D37-42A9-B46E-501DE1346F3C}" destId="{81D9E27B-7104-43B4-815C-DC8F28C48ADD}" srcOrd="2" destOrd="0" parTransId="{C534A528-2599-4601-A6CB-3F61A0B8A3E9}" sibTransId="{2AA51E78-8627-4C7E-BF91-7ADA70B92D9D}"/>
    <dgm:cxn modelId="{7DF2ABC1-E1FC-4348-AF22-A883E3084220}" type="presOf" srcId="{855471A0-5D37-42A9-B46E-501DE1346F3C}" destId="{1960DBC2-7A4A-442A-9175-FA7E2AF7109D}" srcOrd="0" destOrd="0" presId="urn:microsoft.com/office/officeart/2005/8/layout/hProcess9"/>
    <dgm:cxn modelId="{A66930C8-5858-43D1-913E-BC9555316574}" srcId="{855471A0-5D37-42A9-B46E-501DE1346F3C}" destId="{D9D33F20-DB20-43D1-82AE-AD39F5014A56}" srcOrd="0" destOrd="0" parTransId="{D6EF1DDF-3876-4E68-ADBB-CB4A35773649}" sibTransId="{6194AF41-4E62-4725-9E05-341178AB53D9}"/>
    <dgm:cxn modelId="{A2F77BE2-2444-44FF-B8EA-189CFFFC5F6B}" type="presOf" srcId="{B92A5267-9037-4A5D-B281-5269EA0AD2CD}" destId="{FC0564C2-DD74-469C-B789-C3D9B2D7853E}" srcOrd="0" destOrd="0" presId="urn:microsoft.com/office/officeart/2005/8/layout/hProcess9"/>
    <dgm:cxn modelId="{C9D125E8-4416-4233-8381-5502DCD0B269}" srcId="{855471A0-5D37-42A9-B46E-501DE1346F3C}" destId="{B92A5267-9037-4A5D-B281-5269EA0AD2CD}" srcOrd="4" destOrd="0" parTransId="{66F360D3-17AB-4D6F-9754-C6D01F869D5C}" sibTransId="{E49E342A-D2F5-499A-AE87-39152DBFD6C6}"/>
    <dgm:cxn modelId="{D642E402-4287-49BD-A593-A09265B0CF1A}" type="presParOf" srcId="{1960DBC2-7A4A-442A-9175-FA7E2AF7109D}" destId="{FB5F4E86-4328-4326-8631-D00FBC5AF5B7}" srcOrd="0" destOrd="0" presId="urn:microsoft.com/office/officeart/2005/8/layout/hProcess9"/>
    <dgm:cxn modelId="{EDC96814-C489-49EC-B7D8-36813923A6DD}" type="presParOf" srcId="{1960DBC2-7A4A-442A-9175-FA7E2AF7109D}" destId="{69C5B567-177C-4B0C-9105-5A59AE21AFF2}" srcOrd="1" destOrd="0" presId="urn:microsoft.com/office/officeart/2005/8/layout/hProcess9"/>
    <dgm:cxn modelId="{E7DFB189-B0A7-4A46-8A18-AA0D0056A8E2}" type="presParOf" srcId="{69C5B567-177C-4B0C-9105-5A59AE21AFF2}" destId="{4859B90D-1FBB-434A-9C90-D7308742BC0A}" srcOrd="0" destOrd="0" presId="urn:microsoft.com/office/officeart/2005/8/layout/hProcess9"/>
    <dgm:cxn modelId="{AF0E8C08-A773-46E5-B6F9-336BB9E7E96C}" type="presParOf" srcId="{69C5B567-177C-4B0C-9105-5A59AE21AFF2}" destId="{4B26BB4D-CD73-4224-A4FF-6B44C8B66BB7}" srcOrd="1" destOrd="0" presId="urn:microsoft.com/office/officeart/2005/8/layout/hProcess9"/>
    <dgm:cxn modelId="{C3D389E3-640A-42F8-BECA-92B4B1DAE70B}" type="presParOf" srcId="{69C5B567-177C-4B0C-9105-5A59AE21AFF2}" destId="{52EE65BC-94D4-486E-A846-9C3D53201188}" srcOrd="2" destOrd="0" presId="urn:microsoft.com/office/officeart/2005/8/layout/hProcess9"/>
    <dgm:cxn modelId="{BB4D2270-4C6A-4C87-AD00-3B4900CF8F25}" type="presParOf" srcId="{69C5B567-177C-4B0C-9105-5A59AE21AFF2}" destId="{EC4B7AA7-A1CA-42F7-B20E-C22F34B37018}" srcOrd="3" destOrd="0" presId="urn:microsoft.com/office/officeart/2005/8/layout/hProcess9"/>
    <dgm:cxn modelId="{BFB9BA3B-31C8-4536-9883-4E13C5D48D1E}" type="presParOf" srcId="{69C5B567-177C-4B0C-9105-5A59AE21AFF2}" destId="{D3370716-5188-4F58-A1C0-BC059FFB361A}" srcOrd="4" destOrd="0" presId="urn:microsoft.com/office/officeart/2005/8/layout/hProcess9"/>
    <dgm:cxn modelId="{30439089-743A-40AA-B713-9F1F898B99E5}" type="presParOf" srcId="{69C5B567-177C-4B0C-9105-5A59AE21AFF2}" destId="{90271894-BBEE-4343-A914-7B591E419464}" srcOrd="5" destOrd="0" presId="urn:microsoft.com/office/officeart/2005/8/layout/hProcess9"/>
    <dgm:cxn modelId="{BEA2B116-D85B-420A-8EF4-BC84B46DDF52}" type="presParOf" srcId="{69C5B567-177C-4B0C-9105-5A59AE21AFF2}" destId="{5C13CDBB-E553-4CEC-B6EF-FCDC12ABCA4B}" srcOrd="6" destOrd="0" presId="urn:microsoft.com/office/officeart/2005/8/layout/hProcess9"/>
    <dgm:cxn modelId="{7653A855-AAAC-4C1A-8526-4F1E13A6E064}" type="presParOf" srcId="{69C5B567-177C-4B0C-9105-5A59AE21AFF2}" destId="{0A03CB62-D918-4087-8E5E-1FE43873CC2F}" srcOrd="7" destOrd="0" presId="urn:microsoft.com/office/officeart/2005/8/layout/hProcess9"/>
    <dgm:cxn modelId="{33C60A84-917F-4B5C-867F-54C86E834C72}" type="presParOf" srcId="{69C5B567-177C-4B0C-9105-5A59AE21AFF2}" destId="{FC0564C2-DD74-469C-B789-C3D9B2D7853E}"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40C2D4-35CD-4A16-A2FF-90983E0095EA}"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57B8B349-5DE9-4BC9-9F92-E2BD21CD8734}">
      <dgm:prSet/>
      <dgm:spPr/>
      <dgm:t>
        <a:bodyPr/>
        <a:lstStyle/>
        <a:p>
          <a:r>
            <a:rPr lang="en-US"/>
            <a:t>Know your timer and clock operator</a:t>
          </a:r>
        </a:p>
      </dgm:t>
    </dgm:pt>
    <dgm:pt modelId="{4B4014B6-C717-4B4C-805B-B1A5173AFA9E}" type="parTrans" cxnId="{495FA240-98C5-4F2A-9E5F-37727F61AE42}">
      <dgm:prSet/>
      <dgm:spPr/>
      <dgm:t>
        <a:bodyPr/>
        <a:lstStyle/>
        <a:p>
          <a:endParaRPr lang="en-US"/>
        </a:p>
      </dgm:t>
    </dgm:pt>
    <dgm:pt modelId="{DCBBE449-4008-4BB5-9B29-84C9DF7AB1F0}" type="sibTrans" cxnId="{495FA240-98C5-4F2A-9E5F-37727F61AE42}">
      <dgm:prSet/>
      <dgm:spPr/>
      <dgm:t>
        <a:bodyPr/>
        <a:lstStyle/>
        <a:p>
          <a:endParaRPr lang="en-US"/>
        </a:p>
      </dgm:t>
    </dgm:pt>
    <dgm:pt modelId="{13A57A80-11F7-489C-9EF1-831E2E447901}">
      <dgm:prSet/>
      <dgm:spPr/>
      <dgm:t>
        <a:bodyPr/>
        <a:lstStyle/>
        <a:p>
          <a:r>
            <a:rPr lang="en-US"/>
            <a:t>Check in with them when carding, during TOs, before overtime</a:t>
          </a:r>
        </a:p>
      </dgm:t>
    </dgm:pt>
    <dgm:pt modelId="{922BC7BF-F8EE-494A-87DF-57A2EFC39332}" type="parTrans" cxnId="{C48E8D84-75A7-4DE7-9917-F9E68901C3D5}">
      <dgm:prSet/>
      <dgm:spPr/>
      <dgm:t>
        <a:bodyPr/>
        <a:lstStyle/>
        <a:p>
          <a:endParaRPr lang="en-US"/>
        </a:p>
      </dgm:t>
    </dgm:pt>
    <dgm:pt modelId="{C5783EEE-0AA3-42FA-B9BD-16CA01A9BEE9}" type="sibTrans" cxnId="{C48E8D84-75A7-4DE7-9917-F9E68901C3D5}">
      <dgm:prSet/>
      <dgm:spPr/>
      <dgm:t>
        <a:bodyPr/>
        <a:lstStyle/>
        <a:p>
          <a:endParaRPr lang="en-US"/>
        </a:p>
      </dgm:t>
    </dgm:pt>
    <dgm:pt modelId="{B4613024-966A-40F6-9609-A6340D56F552}">
      <dgm:prSet/>
      <dgm:spPr/>
      <dgm:t>
        <a:bodyPr/>
        <a:lstStyle/>
        <a:p>
          <a:r>
            <a:rPr lang="en-US"/>
            <a:t>Give clear TO signals</a:t>
          </a:r>
        </a:p>
      </dgm:t>
    </dgm:pt>
    <dgm:pt modelId="{6C8DEF87-7205-4096-AE66-12B90C38430D}" type="parTrans" cxnId="{C89AFE91-1043-4B71-B5AD-82A747EE335C}">
      <dgm:prSet/>
      <dgm:spPr/>
      <dgm:t>
        <a:bodyPr/>
        <a:lstStyle/>
        <a:p>
          <a:endParaRPr lang="en-US"/>
        </a:p>
      </dgm:t>
    </dgm:pt>
    <dgm:pt modelId="{1D34C106-7C29-43E4-A624-A809D7CFD216}" type="sibTrans" cxnId="{C89AFE91-1043-4B71-B5AD-82A747EE335C}">
      <dgm:prSet/>
      <dgm:spPr/>
      <dgm:t>
        <a:bodyPr/>
        <a:lstStyle/>
        <a:p>
          <a:endParaRPr lang="en-US"/>
        </a:p>
      </dgm:t>
    </dgm:pt>
    <dgm:pt modelId="{9E243010-5646-45B5-90F1-CB03F4025CA2}">
      <dgm:prSet/>
      <dgm:spPr/>
      <dgm:t>
        <a:bodyPr/>
        <a:lstStyle/>
        <a:p>
          <a:r>
            <a:rPr lang="en-US"/>
            <a:t>Be aware of the time on the clock</a:t>
          </a:r>
        </a:p>
      </dgm:t>
    </dgm:pt>
    <dgm:pt modelId="{2C73B56D-8CCA-4C52-95C8-2D7E6A4D18FC}" type="parTrans" cxnId="{00E955E2-FCA1-4C3B-AA7E-11D575FD6895}">
      <dgm:prSet/>
      <dgm:spPr/>
      <dgm:t>
        <a:bodyPr/>
        <a:lstStyle/>
        <a:p>
          <a:endParaRPr lang="en-US"/>
        </a:p>
      </dgm:t>
    </dgm:pt>
    <dgm:pt modelId="{64AA4792-07D6-49ED-B608-2BFFF3774230}" type="sibTrans" cxnId="{00E955E2-FCA1-4C3B-AA7E-11D575FD6895}">
      <dgm:prSet/>
      <dgm:spPr/>
      <dgm:t>
        <a:bodyPr/>
        <a:lstStyle/>
        <a:p>
          <a:endParaRPr lang="en-US"/>
        </a:p>
      </dgm:t>
    </dgm:pt>
    <dgm:pt modelId="{59467C33-2D6D-442E-A0C5-F2EC0F5709BE}">
      <dgm:prSet/>
      <dgm:spPr/>
      <dgm:t>
        <a:bodyPr/>
        <a:lstStyle/>
        <a:p>
          <a:r>
            <a:rPr lang="en-US"/>
            <a:t>Start the game on time!</a:t>
          </a:r>
        </a:p>
      </dgm:t>
    </dgm:pt>
    <dgm:pt modelId="{B922FD3E-CD91-4B7E-A1F3-71247015E9D8}" type="parTrans" cxnId="{AEA49537-13D3-4B2C-A09B-63D68AD02D8E}">
      <dgm:prSet/>
      <dgm:spPr/>
      <dgm:t>
        <a:bodyPr/>
        <a:lstStyle/>
        <a:p>
          <a:endParaRPr lang="en-US"/>
        </a:p>
      </dgm:t>
    </dgm:pt>
    <dgm:pt modelId="{398F202C-7290-4DAA-9CA0-73B7A6E8D7DC}" type="sibTrans" cxnId="{AEA49537-13D3-4B2C-A09B-63D68AD02D8E}">
      <dgm:prSet/>
      <dgm:spPr/>
      <dgm:t>
        <a:bodyPr/>
        <a:lstStyle/>
        <a:p>
          <a:endParaRPr lang="en-US"/>
        </a:p>
      </dgm:t>
    </dgm:pt>
    <dgm:pt modelId="{0824B603-2A27-4D71-862E-2DB01D763A34}" type="pres">
      <dgm:prSet presAssocID="{3340C2D4-35CD-4A16-A2FF-90983E0095EA}" presName="Name0" presStyleCnt="0">
        <dgm:presLayoutVars>
          <dgm:dir/>
          <dgm:resizeHandles val="exact"/>
        </dgm:presLayoutVars>
      </dgm:prSet>
      <dgm:spPr/>
    </dgm:pt>
    <dgm:pt modelId="{9A07161A-3547-4822-871C-3135189E2758}" type="pres">
      <dgm:prSet presAssocID="{3340C2D4-35CD-4A16-A2FF-90983E0095EA}" presName="fgShape" presStyleLbl="fgShp" presStyleIdx="0" presStyleCnt="1"/>
      <dgm:spPr/>
    </dgm:pt>
    <dgm:pt modelId="{58723B16-D4E5-4981-914D-648653A6D3D1}" type="pres">
      <dgm:prSet presAssocID="{3340C2D4-35CD-4A16-A2FF-90983E0095EA}" presName="linComp" presStyleCnt="0"/>
      <dgm:spPr/>
    </dgm:pt>
    <dgm:pt modelId="{6BB8A7B6-1F44-4EAB-8CFE-CEE280F9A1C3}" type="pres">
      <dgm:prSet presAssocID="{57B8B349-5DE9-4BC9-9F92-E2BD21CD8734}" presName="compNode" presStyleCnt="0"/>
      <dgm:spPr/>
    </dgm:pt>
    <dgm:pt modelId="{1ADB4800-1F22-4F67-8F25-FE03D226892D}" type="pres">
      <dgm:prSet presAssocID="{57B8B349-5DE9-4BC9-9F92-E2BD21CD8734}" presName="bkgdShape" presStyleLbl="node1" presStyleIdx="0" presStyleCnt="5"/>
      <dgm:spPr/>
    </dgm:pt>
    <dgm:pt modelId="{93D37849-E1CE-473D-ADDB-80F75ED2B38E}" type="pres">
      <dgm:prSet presAssocID="{57B8B349-5DE9-4BC9-9F92-E2BD21CD8734}" presName="nodeTx" presStyleLbl="node1" presStyleIdx="0" presStyleCnt="5">
        <dgm:presLayoutVars>
          <dgm:bulletEnabled val="1"/>
        </dgm:presLayoutVars>
      </dgm:prSet>
      <dgm:spPr/>
    </dgm:pt>
    <dgm:pt modelId="{85090502-1B71-40D0-9F00-534993458044}" type="pres">
      <dgm:prSet presAssocID="{57B8B349-5DE9-4BC9-9F92-E2BD21CD8734}" presName="invisiNode" presStyleLbl="node1" presStyleIdx="0" presStyleCnt="5"/>
      <dgm:spPr/>
    </dgm:pt>
    <dgm:pt modelId="{2D4CB41F-004A-47A9-A11D-47B79683625D}" type="pres">
      <dgm:prSet presAssocID="{57B8B349-5DE9-4BC9-9F92-E2BD21CD8734}" presName="imagNode" presStyleLbl="fgImgPlace1" presStyleIdx="0" presStyleCnt="5"/>
      <dgm:spPr>
        <a:blipFill>
          <a:blip xmlns:r="http://schemas.openxmlformats.org/officeDocument/2006/relationships" r:embed="rId1"/>
          <a:srcRect/>
          <a:stretch>
            <a:fillRect t="-11000" b="-11000"/>
          </a:stretch>
        </a:blipFill>
      </dgm:spPr>
    </dgm:pt>
    <dgm:pt modelId="{78176FFD-727E-49C2-85B4-1AE7677FFC6A}" type="pres">
      <dgm:prSet presAssocID="{DCBBE449-4008-4BB5-9B29-84C9DF7AB1F0}" presName="sibTrans" presStyleLbl="sibTrans2D1" presStyleIdx="0" presStyleCnt="0"/>
      <dgm:spPr/>
    </dgm:pt>
    <dgm:pt modelId="{B009309F-3480-49ED-A029-F5F916EEE1C1}" type="pres">
      <dgm:prSet presAssocID="{13A57A80-11F7-489C-9EF1-831E2E447901}" presName="compNode" presStyleCnt="0"/>
      <dgm:spPr/>
    </dgm:pt>
    <dgm:pt modelId="{134A5A76-8D94-4D08-B910-432E9DA00817}" type="pres">
      <dgm:prSet presAssocID="{13A57A80-11F7-489C-9EF1-831E2E447901}" presName="bkgdShape" presStyleLbl="node1" presStyleIdx="1" presStyleCnt="5"/>
      <dgm:spPr/>
    </dgm:pt>
    <dgm:pt modelId="{B15D8528-AD2B-4374-8EEB-2843FF9575EB}" type="pres">
      <dgm:prSet presAssocID="{13A57A80-11F7-489C-9EF1-831E2E447901}" presName="nodeTx" presStyleLbl="node1" presStyleIdx="1" presStyleCnt="5">
        <dgm:presLayoutVars>
          <dgm:bulletEnabled val="1"/>
        </dgm:presLayoutVars>
      </dgm:prSet>
      <dgm:spPr/>
    </dgm:pt>
    <dgm:pt modelId="{6D353932-199C-49A4-8781-3E38772FAE3E}" type="pres">
      <dgm:prSet presAssocID="{13A57A80-11F7-489C-9EF1-831E2E447901}" presName="invisiNode" presStyleLbl="node1" presStyleIdx="1" presStyleCnt="5"/>
      <dgm:spPr/>
    </dgm:pt>
    <dgm:pt modelId="{E0EE3544-411F-4D06-B20F-0E5C84981268}" type="pres">
      <dgm:prSet presAssocID="{13A57A80-11F7-489C-9EF1-831E2E447901}" presName="imagNode" presStyleLbl="fgImgPlace1" presStyleIdx="1" presStyleCnt="5"/>
      <dgm:spPr>
        <a:blipFill>
          <a:blip xmlns:r="http://schemas.openxmlformats.org/officeDocument/2006/relationships" r:embed="rId2"/>
          <a:srcRect/>
          <a:stretch>
            <a:fillRect l="-27000" r="-27000"/>
          </a:stretch>
        </a:blipFill>
      </dgm:spPr>
    </dgm:pt>
    <dgm:pt modelId="{D9EBC4B2-AAA7-44CF-A3E9-A30AEECE6FE6}" type="pres">
      <dgm:prSet presAssocID="{C5783EEE-0AA3-42FA-B9BD-16CA01A9BEE9}" presName="sibTrans" presStyleLbl="sibTrans2D1" presStyleIdx="0" presStyleCnt="0"/>
      <dgm:spPr/>
    </dgm:pt>
    <dgm:pt modelId="{2812BF93-345E-4253-8529-8E221D134919}" type="pres">
      <dgm:prSet presAssocID="{B4613024-966A-40F6-9609-A6340D56F552}" presName="compNode" presStyleCnt="0"/>
      <dgm:spPr/>
    </dgm:pt>
    <dgm:pt modelId="{C4500C14-C803-4E13-8630-0D7166AA6A3F}" type="pres">
      <dgm:prSet presAssocID="{B4613024-966A-40F6-9609-A6340D56F552}" presName="bkgdShape" presStyleLbl="node1" presStyleIdx="2" presStyleCnt="5"/>
      <dgm:spPr/>
    </dgm:pt>
    <dgm:pt modelId="{FAFA56FE-67F3-4DBC-9812-749FBE52125E}" type="pres">
      <dgm:prSet presAssocID="{B4613024-966A-40F6-9609-A6340D56F552}" presName="nodeTx" presStyleLbl="node1" presStyleIdx="2" presStyleCnt="5">
        <dgm:presLayoutVars>
          <dgm:bulletEnabled val="1"/>
        </dgm:presLayoutVars>
      </dgm:prSet>
      <dgm:spPr/>
    </dgm:pt>
    <dgm:pt modelId="{113F1C83-9F60-468B-A64A-44A74B6B93E8}" type="pres">
      <dgm:prSet presAssocID="{B4613024-966A-40F6-9609-A6340D56F552}" presName="invisiNode" presStyleLbl="node1" presStyleIdx="2" presStyleCnt="5"/>
      <dgm:spPr/>
    </dgm:pt>
    <dgm:pt modelId="{60B265B2-884B-4469-A04E-8F2B81B92EA9}" type="pres">
      <dgm:prSet presAssocID="{B4613024-966A-40F6-9609-A6340D56F552}" presName="imagNode" presStyleLbl="fgImgPlace1" presStyleIdx="2" presStyleCnt="5"/>
      <dgm:spPr>
        <a:blipFill>
          <a:blip xmlns:r="http://schemas.openxmlformats.org/officeDocument/2006/relationships" r:embed="rId3"/>
          <a:srcRect/>
          <a:stretch>
            <a:fillRect l="-21000" r="-21000"/>
          </a:stretch>
        </a:blipFill>
      </dgm:spPr>
    </dgm:pt>
    <dgm:pt modelId="{E5E0E269-B2FD-4FA5-8CA1-C97A68DAC2A9}" type="pres">
      <dgm:prSet presAssocID="{1D34C106-7C29-43E4-A624-A809D7CFD216}" presName="sibTrans" presStyleLbl="sibTrans2D1" presStyleIdx="0" presStyleCnt="0"/>
      <dgm:spPr/>
    </dgm:pt>
    <dgm:pt modelId="{DC9E1B79-9105-40E0-8398-67E3C76F332C}" type="pres">
      <dgm:prSet presAssocID="{9E243010-5646-45B5-90F1-CB03F4025CA2}" presName="compNode" presStyleCnt="0"/>
      <dgm:spPr/>
    </dgm:pt>
    <dgm:pt modelId="{B451396B-87C7-48A4-8695-EE5ED64ED9B3}" type="pres">
      <dgm:prSet presAssocID="{9E243010-5646-45B5-90F1-CB03F4025CA2}" presName="bkgdShape" presStyleLbl="node1" presStyleIdx="3" presStyleCnt="5"/>
      <dgm:spPr/>
    </dgm:pt>
    <dgm:pt modelId="{9E55C31A-04A6-49F6-ACF5-2FB7803644B8}" type="pres">
      <dgm:prSet presAssocID="{9E243010-5646-45B5-90F1-CB03F4025CA2}" presName="nodeTx" presStyleLbl="node1" presStyleIdx="3" presStyleCnt="5">
        <dgm:presLayoutVars>
          <dgm:bulletEnabled val="1"/>
        </dgm:presLayoutVars>
      </dgm:prSet>
      <dgm:spPr/>
    </dgm:pt>
    <dgm:pt modelId="{E09D4A7F-C2B3-49CA-B2E7-494060DC046C}" type="pres">
      <dgm:prSet presAssocID="{9E243010-5646-45B5-90F1-CB03F4025CA2}" presName="invisiNode" presStyleLbl="node1" presStyleIdx="3" presStyleCnt="5"/>
      <dgm:spPr/>
    </dgm:pt>
    <dgm:pt modelId="{6921D037-F1E2-4A8A-82C6-D7C197672781}" type="pres">
      <dgm:prSet presAssocID="{9E243010-5646-45B5-90F1-CB03F4025CA2}" presName="imagNode" presStyleLbl="fgImgPlace1" presStyleIdx="3" presStyleCnt="5"/>
      <dgm:spPr>
        <a:blipFill>
          <a:blip xmlns:r="http://schemas.openxmlformats.org/officeDocument/2006/relationships" r:embed="rId4"/>
          <a:srcRect/>
          <a:stretch>
            <a:fillRect l="-26000" r="-26000"/>
          </a:stretch>
        </a:blipFill>
      </dgm:spPr>
    </dgm:pt>
    <dgm:pt modelId="{9C53DFDF-0277-4FBD-B138-52AC5A7CC568}" type="pres">
      <dgm:prSet presAssocID="{64AA4792-07D6-49ED-B608-2BFFF3774230}" presName="sibTrans" presStyleLbl="sibTrans2D1" presStyleIdx="0" presStyleCnt="0"/>
      <dgm:spPr/>
    </dgm:pt>
    <dgm:pt modelId="{F068CFFE-01A1-498A-BD94-764B3FA3614D}" type="pres">
      <dgm:prSet presAssocID="{59467C33-2D6D-442E-A0C5-F2EC0F5709BE}" presName="compNode" presStyleCnt="0"/>
      <dgm:spPr/>
    </dgm:pt>
    <dgm:pt modelId="{9B07B915-A08E-47BF-88C9-CF41DEEC77AD}" type="pres">
      <dgm:prSet presAssocID="{59467C33-2D6D-442E-A0C5-F2EC0F5709BE}" presName="bkgdShape" presStyleLbl="node1" presStyleIdx="4" presStyleCnt="5"/>
      <dgm:spPr/>
    </dgm:pt>
    <dgm:pt modelId="{297B0513-0551-443D-8E9F-CF3BEBC479FB}" type="pres">
      <dgm:prSet presAssocID="{59467C33-2D6D-442E-A0C5-F2EC0F5709BE}" presName="nodeTx" presStyleLbl="node1" presStyleIdx="4" presStyleCnt="5">
        <dgm:presLayoutVars>
          <dgm:bulletEnabled val="1"/>
        </dgm:presLayoutVars>
      </dgm:prSet>
      <dgm:spPr/>
    </dgm:pt>
    <dgm:pt modelId="{CB40C17A-1713-48A2-9CDE-1AF47F8D3DC1}" type="pres">
      <dgm:prSet presAssocID="{59467C33-2D6D-442E-A0C5-F2EC0F5709BE}" presName="invisiNode" presStyleLbl="node1" presStyleIdx="4" presStyleCnt="5"/>
      <dgm:spPr/>
    </dgm:pt>
    <dgm:pt modelId="{64413E9B-1B85-4EE9-B835-8A6623E09F1E}" type="pres">
      <dgm:prSet presAssocID="{59467C33-2D6D-442E-A0C5-F2EC0F5709BE}" presName="imagNode" presStyleLbl="fgImgPlace1" presStyleIdx="4" presStyleCnt="5"/>
      <dgm:spPr>
        <a:blipFill>
          <a:blip xmlns:r="http://schemas.openxmlformats.org/officeDocument/2006/relationships" r:embed="rId5"/>
          <a:srcRect/>
          <a:stretch>
            <a:fillRect l="-22000" r="-22000"/>
          </a:stretch>
        </a:blipFill>
      </dgm:spPr>
    </dgm:pt>
  </dgm:ptLst>
  <dgm:cxnLst>
    <dgm:cxn modelId="{5E58F304-62CB-4C2C-880A-490B03561EB3}" type="presOf" srcId="{1D34C106-7C29-43E4-A624-A809D7CFD216}" destId="{E5E0E269-B2FD-4FA5-8CA1-C97A68DAC2A9}" srcOrd="0" destOrd="0" presId="urn:microsoft.com/office/officeart/2005/8/layout/hList7"/>
    <dgm:cxn modelId="{7770D40E-E524-47D4-8983-3E893E701610}" type="presOf" srcId="{59467C33-2D6D-442E-A0C5-F2EC0F5709BE}" destId="{9B07B915-A08E-47BF-88C9-CF41DEEC77AD}" srcOrd="0" destOrd="0" presId="urn:microsoft.com/office/officeart/2005/8/layout/hList7"/>
    <dgm:cxn modelId="{AEA49537-13D3-4B2C-A09B-63D68AD02D8E}" srcId="{3340C2D4-35CD-4A16-A2FF-90983E0095EA}" destId="{59467C33-2D6D-442E-A0C5-F2EC0F5709BE}" srcOrd="4" destOrd="0" parTransId="{B922FD3E-CD91-4B7E-A1F3-71247015E9D8}" sibTransId="{398F202C-7290-4DAA-9CA0-73B7A6E8D7DC}"/>
    <dgm:cxn modelId="{495FA240-98C5-4F2A-9E5F-37727F61AE42}" srcId="{3340C2D4-35CD-4A16-A2FF-90983E0095EA}" destId="{57B8B349-5DE9-4BC9-9F92-E2BD21CD8734}" srcOrd="0" destOrd="0" parTransId="{4B4014B6-C717-4B4C-805B-B1A5173AFA9E}" sibTransId="{DCBBE449-4008-4BB5-9B29-84C9DF7AB1F0}"/>
    <dgm:cxn modelId="{36C1F042-B6BA-40EC-AD56-D79FA9A3EBC1}" type="presOf" srcId="{B4613024-966A-40F6-9609-A6340D56F552}" destId="{FAFA56FE-67F3-4DBC-9812-749FBE52125E}" srcOrd="1" destOrd="0" presId="urn:microsoft.com/office/officeart/2005/8/layout/hList7"/>
    <dgm:cxn modelId="{906B1A50-E848-4496-A720-CE04DCE0CFE5}" type="presOf" srcId="{57B8B349-5DE9-4BC9-9F92-E2BD21CD8734}" destId="{93D37849-E1CE-473D-ADDB-80F75ED2B38E}" srcOrd="1" destOrd="0" presId="urn:microsoft.com/office/officeart/2005/8/layout/hList7"/>
    <dgm:cxn modelId="{FB1D1C51-0480-4B72-BD8F-88746BB7EFB9}" type="presOf" srcId="{B4613024-966A-40F6-9609-A6340D56F552}" destId="{C4500C14-C803-4E13-8630-0D7166AA6A3F}" srcOrd="0" destOrd="0" presId="urn:microsoft.com/office/officeart/2005/8/layout/hList7"/>
    <dgm:cxn modelId="{1C7A9E70-AD50-45F2-91F3-61C9EAFDE956}" type="presOf" srcId="{57B8B349-5DE9-4BC9-9F92-E2BD21CD8734}" destId="{1ADB4800-1F22-4F67-8F25-FE03D226892D}" srcOrd="0" destOrd="0" presId="urn:microsoft.com/office/officeart/2005/8/layout/hList7"/>
    <dgm:cxn modelId="{40522C77-0A92-4C33-95F8-D71C44F66025}" type="presOf" srcId="{64AA4792-07D6-49ED-B608-2BFFF3774230}" destId="{9C53DFDF-0277-4FBD-B138-52AC5A7CC568}" srcOrd="0" destOrd="0" presId="urn:microsoft.com/office/officeart/2005/8/layout/hList7"/>
    <dgm:cxn modelId="{C48E8D84-75A7-4DE7-9917-F9E68901C3D5}" srcId="{3340C2D4-35CD-4A16-A2FF-90983E0095EA}" destId="{13A57A80-11F7-489C-9EF1-831E2E447901}" srcOrd="1" destOrd="0" parTransId="{922BC7BF-F8EE-494A-87DF-57A2EFC39332}" sibTransId="{C5783EEE-0AA3-42FA-B9BD-16CA01A9BEE9}"/>
    <dgm:cxn modelId="{C89AFE91-1043-4B71-B5AD-82A747EE335C}" srcId="{3340C2D4-35CD-4A16-A2FF-90983E0095EA}" destId="{B4613024-966A-40F6-9609-A6340D56F552}" srcOrd="2" destOrd="0" parTransId="{6C8DEF87-7205-4096-AE66-12B90C38430D}" sibTransId="{1D34C106-7C29-43E4-A624-A809D7CFD216}"/>
    <dgm:cxn modelId="{07A33C97-0741-4690-8D85-05314AD98583}" type="presOf" srcId="{59467C33-2D6D-442E-A0C5-F2EC0F5709BE}" destId="{297B0513-0551-443D-8E9F-CF3BEBC479FB}" srcOrd="1" destOrd="0" presId="urn:microsoft.com/office/officeart/2005/8/layout/hList7"/>
    <dgm:cxn modelId="{458C789C-1079-46D5-9567-D27E13725461}" type="presOf" srcId="{DCBBE449-4008-4BB5-9B29-84C9DF7AB1F0}" destId="{78176FFD-727E-49C2-85B4-1AE7677FFC6A}" srcOrd="0" destOrd="0" presId="urn:microsoft.com/office/officeart/2005/8/layout/hList7"/>
    <dgm:cxn modelId="{26C68BA1-95E1-443D-8C00-91101FFB6A21}" type="presOf" srcId="{9E243010-5646-45B5-90F1-CB03F4025CA2}" destId="{9E55C31A-04A6-49F6-ACF5-2FB7803644B8}" srcOrd="1" destOrd="0" presId="urn:microsoft.com/office/officeart/2005/8/layout/hList7"/>
    <dgm:cxn modelId="{7CC873A7-3E03-438E-8D82-D783966AA350}" type="presOf" srcId="{C5783EEE-0AA3-42FA-B9BD-16CA01A9BEE9}" destId="{D9EBC4B2-AAA7-44CF-A3E9-A30AEECE6FE6}" srcOrd="0" destOrd="0" presId="urn:microsoft.com/office/officeart/2005/8/layout/hList7"/>
    <dgm:cxn modelId="{1E8DEEC0-9515-431C-9C70-3D2642E57DFB}" type="presOf" srcId="{13A57A80-11F7-489C-9EF1-831E2E447901}" destId="{B15D8528-AD2B-4374-8EEB-2843FF9575EB}" srcOrd="1" destOrd="0" presId="urn:microsoft.com/office/officeart/2005/8/layout/hList7"/>
    <dgm:cxn modelId="{A7DEAFCD-1C4C-47AC-8409-78594485A8F7}" type="presOf" srcId="{3340C2D4-35CD-4A16-A2FF-90983E0095EA}" destId="{0824B603-2A27-4D71-862E-2DB01D763A34}" srcOrd="0" destOrd="0" presId="urn:microsoft.com/office/officeart/2005/8/layout/hList7"/>
    <dgm:cxn modelId="{00E955E2-FCA1-4C3B-AA7E-11D575FD6895}" srcId="{3340C2D4-35CD-4A16-A2FF-90983E0095EA}" destId="{9E243010-5646-45B5-90F1-CB03F4025CA2}" srcOrd="3" destOrd="0" parTransId="{2C73B56D-8CCA-4C52-95C8-2D7E6A4D18FC}" sibTransId="{64AA4792-07D6-49ED-B608-2BFFF3774230}"/>
    <dgm:cxn modelId="{F1DA3AE6-BB76-4C37-8BD6-DD0C1A7E3762}" type="presOf" srcId="{9E243010-5646-45B5-90F1-CB03F4025CA2}" destId="{B451396B-87C7-48A4-8695-EE5ED64ED9B3}" srcOrd="0" destOrd="0" presId="urn:microsoft.com/office/officeart/2005/8/layout/hList7"/>
    <dgm:cxn modelId="{A3B687F1-7478-48B8-AF9C-4D15113ECDF1}" type="presOf" srcId="{13A57A80-11F7-489C-9EF1-831E2E447901}" destId="{134A5A76-8D94-4D08-B910-432E9DA00817}" srcOrd="0" destOrd="0" presId="urn:microsoft.com/office/officeart/2005/8/layout/hList7"/>
    <dgm:cxn modelId="{19412CA8-4B64-4BCA-9386-A9DE1A615D4C}" type="presParOf" srcId="{0824B603-2A27-4D71-862E-2DB01D763A34}" destId="{9A07161A-3547-4822-871C-3135189E2758}" srcOrd="0" destOrd="0" presId="urn:microsoft.com/office/officeart/2005/8/layout/hList7"/>
    <dgm:cxn modelId="{5A795360-B80B-49B9-AEC3-1F06298E0F39}" type="presParOf" srcId="{0824B603-2A27-4D71-862E-2DB01D763A34}" destId="{58723B16-D4E5-4981-914D-648653A6D3D1}" srcOrd="1" destOrd="0" presId="urn:microsoft.com/office/officeart/2005/8/layout/hList7"/>
    <dgm:cxn modelId="{B85CAFD6-99C1-443F-8DDB-4C05C6AB8FA4}" type="presParOf" srcId="{58723B16-D4E5-4981-914D-648653A6D3D1}" destId="{6BB8A7B6-1F44-4EAB-8CFE-CEE280F9A1C3}" srcOrd="0" destOrd="0" presId="urn:microsoft.com/office/officeart/2005/8/layout/hList7"/>
    <dgm:cxn modelId="{5DB604B1-6B20-43D2-B0AF-C5D53CD0F336}" type="presParOf" srcId="{6BB8A7B6-1F44-4EAB-8CFE-CEE280F9A1C3}" destId="{1ADB4800-1F22-4F67-8F25-FE03D226892D}" srcOrd="0" destOrd="0" presId="urn:microsoft.com/office/officeart/2005/8/layout/hList7"/>
    <dgm:cxn modelId="{F6E41953-5D99-4231-A65E-5DA3B1CDB45A}" type="presParOf" srcId="{6BB8A7B6-1F44-4EAB-8CFE-CEE280F9A1C3}" destId="{93D37849-E1CE-473D-ADDB-80F75ED2B38E}" srcOrd="1" destOrd="0" presId="urn:microsoft.com/office/officeart/2005/8/layout/hList7"/>
    <dgm:cxn modelId="{4579E1D0-EECF-4EF4-AA4D-B7B74D2454E4}" type="presParOf" srcId="{6BB8A7B6-1F44-4EAB-8CFE-CEE280F9A1C3}" destId="{85090502-1B71-40D0-9F00-534993458044}" srcOrd="2" destOrd="0" presId="urn:microsoft.com/office/officeart/2005/8/layout/hList7"/>
    <dgm:cxn modelId="{DF1B3311-835B-4C04-8236-451648652BFE}" type="presParOf" srcId="{6BB8A7B6-1F44-4EAB-8CFE-CEE280F9A1C3}" destId="{2D4CB41F-004A-47A9-A11D-47B79683625D}" srcOrd="3" destOrd="0" presId="urn:microsoft.com/office/officeart/2005/8/layout/hList7"/>
    <dgm:cxn modelId="{FD08E151-A024-493D-ACFB-524D90F76B9B}" type="presParOf" srcId="{58723B16-D4E5-4981-914D-648653A6D3D1}" destId="{78176FFD-727E-49C2-85B4-1AE7677FFC6A}" srcOrd="1" destOrd="0" presId="urn:microsoft.com/office/officeart/2005/8/layout/hList7"/>
    <dgm:cxn modelId="{8C9BE4A5-0EAE-4DF2-8609-397AABC5BCC4}" type="presParOf" srcId="{58723B16-D4E5-4981-914D-648653A6D3D1}" destId="{B009309F-3480-49ED-A029-F5F916EEE1C1}" srcOrd="2" destOrd="0" presId="urn:microsoft.com/office/officeart/2005/8/layout/hList7"/>
    <dgm:cxn modelId="{FF4702A2-9C12-412A-828C-70A3686E8952}" type="presParOf" srcId="{B009309F-3480-49ED-A029-F5F916EEE1C1}" destId="{134A5A76-8D94-4D08-B910-432E9DA00817}" srcOrd="0" destOrd="0" presId="urn:microsoft.com/office/officeart/2005/8/layout/hList7"/>
    <dgm:cxn modelId="{F0A2CC81-790B-4ED7-80DE-6FA249682FEA}" type="presParOf" srcId="{B009309F-3480-49ED-A029-F5F916EEE1C1}" destId="{B15D8528-AD2B-4374-8EEB-2843FF9575EB}" srcOrd="1" destOrd="0" presId="urn:microsoft.com/office/officeart/2005/8/layout/hList7"/>
    <dgm:cxn modelId="{3B593821-E941-4DC7-A808-DF17C7E62D36}" type="presParOf" srcId="{B009309F-3480-49ED-A029-F5F916EEE1C1}" destId="{6D353932-199C-49A4-8781-3E38772FAE3E}" srcOrd="2" destOrd="0" presId="urn:microsoft.com/office/officeart/2005/8/layout/hList7"/>
    <dgm:cxn modelId="{2548D9BC-429B-4B3F-9397-EAF4D0D0B783}" type="presParOf" srcId="{B009309F-3480-49ED-A029-F5F916EEE1C1}" destId="{E0EE3544-411F-4D06-B20F-0E5C84981268}" srcOrd="3" destOrd="0" presId="urn:microsoft.com/office/officeart/2005/8/layout/hList7"/>
    <dgm:cxn modelId="{9D27C9CD-768C-4580-9408-64BDACDF77B8}" type="presParOf" srcId="{58723B16-D4E5-4981-914D-648653A6D3D1}" destId="{D9EBC4B2-AAA7-44CF-A3E9-A30AEECE6FE6}" srcOrd="3" destOrd="0" presId="urn:microsoft.com/office/officeart/2005/8/layout/hList7"/>
    <dgm:cxn modelId="{0A2E1F3D-9047-4A08-AC2B-50A506CAFEDA}" type="presParOf" srcId="{58723B16-D4E5-4981-914D-648653A6D3D1}" destId="{2812BF93-345E-4253-8529-8E221D134919}" srcOrd="4" destOrd="0" presId="urn:microsoft.com/office/officeart/2005/8/layout/hList7"/>
    <dgm:cxn modelId="{77E1A7C5-4672-4683-9E3B-89248025C633}" type="presParOf" srcId="{2812BF93-345E-4253-8529-8E221D134919}" destId="{C4500C14-C803-4E13-8630-0D7166AA6A3F}" srcOrd="0" destOrd="0" presId="urn:microsoft.com/office/officeart/2005/8/layout/hList7"/>
    <dgm:cxn modelId="{163D596B-4CFC-4ACD-A6E8-05240FD8F78D}" type="presParOf" srcId="{2812BF93-345E-4253-8529-8E221D134919}" destId="{FAFA56FE-67F3-4DBC-9812-749FBE52125E}" srcOrd="1" destOrd="0" presId="urn:microsoft.com/office/officeart/2005/8/layout/hList7"/>
    <dgm:cxn modelId="{26E53720-A437-416F-973B-851F88DEC047}" type="presParOf" srcId="{2812BF93-345E-4253-8529-8E221D134919}" destId="{113F1C83-9F60-468B-A64A-44A74B6B93E8}" srcOrd="2" destOrd="0" presId="urn:microsoft.com/office/officeart/2005/8/layout/hList7"/>
    <dgm:cxn modelId="{D567FA9E-2BC5-4709-B3BE-F9785CBE3954}" type="presParOf" srcId="{2812BF93-345E-4253-8529-8E221D134919}" destId="{60B265B2-884B-4469-A04E-8F2B81B92EA9}" srcOrd="3" destOrd="0" presId="urn:microsoft.com/office/officeart/2005/8/layout/hList7"/>
    <dgm:cxn modelId="{0D03F9C5-8033-4184-AD82-6D270F4BCAD8}" type="presParOf" srcId="{58723B16-D4E5-4981-914D-648653A6D3D1}" destId="{E5E0E269-B2FD-4FA5-8CA1-C97A68DAC2A9}" srcOrd="5" destOrd="0" presId="urn:microsoft.com/office/officeart/2005/8/layout/hList7"/>
    <dgm:cxn modelId="{A97BB7CC-0475-4632-B057-69735ED7E689}" type="presParOf" srcId="{58723B16-D4E5-4981-914D-648653A6D3D1}" destId="{DC9E1B79-9105-40E0-8398-67E3C76F332C}" srcOrd="6" destOrd="0" presId="urn:microsoft.com/office/officeart/2005/8/layout/hList7"/>
    <dgm:cxn modelId="{C5C4B4ED-56EB-4C71-B950-D917E5A1AE89}" type="presParOf" srcId="{DC9E1B79-9105-40E0-8398-67E3C76F332C}" destId="{B451396B-87C7-48A4-8695-EE5ED64ED9B3}" srcOrd="0" destOrd="0" presId="urn:microsoft.com/office/officeart/2005/8/layout/hList7"/>
    <dgm:cxn modelId="{43FB7167-C185-4259-AE7F-E6C82D01470E}" type="presParOf" srcId="{DC9E1B79-9105-40E0-8398-67E3C76F332C}" destId="{9E55C31A-04A6-49F6-ACF5-2FB7803644B8}" srcOrd="1" destOrd="0" presId="urn:microsoft.com/office/officeart/2005/8/layout/hList7"/>
    <dgm:cxn modelId="{5579A4F6-4F2C-4DB3-A429-00B570BAE6A7}" type="presParOf" srcId="{DC9E1B79-9105-40E0-8398-67E3C76F332C}" destId="{E09D4A7F-C2B3-49CA-B2E7-494060DC046C}" srcOrd="2" destOrd="0" presId="urn:microsoft.com/office/officeart/2005/8/layout/hList7"/>
    <dgm:cxn modelId="{3B8D7197-B8BB-43B3-AF8C-EE1DEC4BB6AB}" type="presParOf" srcId="{DC9E1B79-9105-40E0-8398-67E3C76F332C}" destId="{6921D037-F1E2-4A8A-82C6-D7C197672781}" srcOrd="3" destOrd="0" presId="urn:microsoft.com/office/officeart/2005/8/layout/hList7"/>
    <dgm:cxn modelId="{24D5A8A5-8D28-4879-8AA9-081B3A114E83}" type="presParOf" srcId="{58723B16-D4E5-4981-914D-648653A6D3D1}" destId="{9C53DFDF-0277-4FBD-B138-52AC5A7CC568}" srcOrd="7" destOrd="0" presId="urn:microsoft.com/office/officeart/2005/8/layout/hList7"/>
    <dgm:cxn modelId="{61F73317-8155-4DA8-9A72-32E722252629}" type="presParOf" srcId="{58723B16-D4E5-4981-914D-648653A6D3D1}" destId="{F068CFFE-01A1-498A-BD94-764B3FA3614D}" srcOrd="8" destOrd="0" presId="urn:microsoft.com/office/officeart/2005/8/layout/hList7"/>
    <dgm:cxn modelId="{39CE1E28-E6FE-4B91-8643-CDFECE82C8F3}" type="presParOf" srcId="{F068CFFE-01A1-498A-BD94-764B3FA3614D}" destId="{9B07B915-A08E-47BF-88C9-CF41DEEC77AD}" srcOrd="0" destOrd="0" presId="urn:microsoft.com/office/officeart/2005/8/layout/hList7"/>
    <dgm:cxn modelId="{BF35C5F4-E9D9-45CD-A0CF-4750725787B5}" type="presParOf" srcId="{F068CFFE-01A1-498A-BD94-764B3FA3614D}" destId="{297B0513-0551-443D-8E9F-CF3BEBC479FB}" srcOrd="1" destOrd="0" presId="urn:microsoft.com/office/officeart/2005/8/layout/hList7"/>
    <dgm:cxn modelId="{D42D65E6-26DA-4D3D-9C5E-1C85AC69C3D8}" type="presParOf" srcId="{F068CFFE-01A1-498A-BD94-764B3FA3614D}" destId="{CB40C17A-1713-48A2-9CDE-1AF47F8D3DC1}" srcOrd="2" destOrd="0" presId="urn:microsoft.com/office/officeart/2005/8/layout/hList7"/>
    <dgm:cxn modelId="{E44FB92A-E30D-44CD-A176-9CF93FDE29CE}" type="presParOf" srcId="{F068CFFE-01A1-498A-BD94-764B3FA3614D}" destId="{64413E9B-1B85-4EE9-B835-8A6623E09F1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FE471F-8D0C-4DD3-BD70-E112DC92C2B1}" type="doc">
      <dgm:prSet loTypeId="urn:microsoft.com/office/officeart/2008/layout/VerticalCurvedList" loCatId="list" qsTypeId="urn:microsoft.com/office/officeart/2005/8/quickstyle/simple1" qsCatId="simple" csTypeId="urn:microsoft.com/office/officeart/2005/8/colors/colorful5" csCatId="colorful"/>
      <dgm:spPr/>
      <dgm:t>
        <a:bodyPr/>
        <a:lstStyle/>
        <a:p>
          <a:endParaRPr lang="en-US"/>
        </a:p>
      </dgm:t>
    </dgm:pt>
    <dgm:pt modelId="{849DF123-E332-4CB8-8AD3-BCBCEA04B055}">
      <dgm:prSet/>
      <dgm:spPr/>
      <dgm:t>
        <a:bodyPr/>
        <a:lstStyle/>
        <a:p>
          <a:r>
            <a:rPr lang="en-US"/>
            <a:t>Clear and quick foul communications so self-starts are not impacted</a:t>
          </a:r>
        </a:p>
      </dgm:t>
    </dgm:pt>
    <dgm:pt modelId="{84FB669D-1714-4FED-94C2-33F549F1BC70}" type="parTrans" cxnId="{CE694100-1C35-4F7D-BA28-E49E6357EBEC}">
      <dgm:prSet/>
      <dgm:spPr/>
      <dgm:t>
        <a:bodyPr/>
        <a:lstStyle/>
        <a:p>
          <a:endParaRPr lang="en-US"/>
        </a:p>
      </dgm:t>
    </dgm:pt>
    <dgm:pt modelId="{B36C4B7E-EB33-48BB-BB51-3E6018D183DA}" type="sibTrans" cxnId="{CE694100-1C35-4F7D-BA28-E49E6357EBEC}">
      <dgm:prSet/>
      <dgm:spPr/>
      <dgm:t>
        <a:bodyPr/>
        <a:lstStyle/>
        <a:p>
          <a:endParaRPr lang="en-US"/>
        </a:p>
      </dgm:t>
    </dgm:pt>
    <dgm:pt modelId="{DD6CA404-9174-46CF-8381-698E3D11B672}">
      <dgm:prSet/>
      <dgm:spPr/>
      <dgm:t>
        <a:bodyPr/>
        <a:lstStyle/>
        <a:p>
          <a:r>
            <a:rPr lang="en-US"/>
            <a:t>Move players off lines on draws, 8m arc</a:t>
          </a:r>
        </a:p>
      </dgm:t>
    </dgm:pt>
    <dgm:pt modelId="{664FFF48-5AFE-4160-BF51-DF5B1AF0FA12}" type="parTrans" cxnId="{AA79ED1F-AC28-4580-B76B-FE062942EF99}">
      <dgm:prSet/>
      <dgm:spPr/>
      <dgm:t>
        <a:bodyPr/>
        <a:lstStyle/>
        <a:p>
          <a:endParaRPr lang="en-US"/>
        </a:p>
      </dgm:t>
    </dgm:pt>
    <dgm:pt modelId="{1174BBAC-4E63-478D-85E7-77250B69E95C}" type="sibTrans" cxnId="{AA79ED1F-AC28-4580-B76B-FE062942EF99}">
      <dgm:prSet/>
      <dgm:spPr/>
      <dgm:t>
        <a:bodyPr/>
        <a:lstStyle/>
        <a:p>
          <a:endParaRPr lang="en-US"/>
        </a:p>
      </dgm:t>
    </dgm:pt>
    <dgm:pt modelId="{2EDFE783-39C5-44A3-861B-F99952436662}">
      <dgm:prSet/>
      <dgm:spPr/>
      <dgm:t>
        <a:bodyPr/>
        <a:lstStyle/>
        <a:p>
          <a:r>
            <a:rPr lang="en-US"/>
            <a:t>Address failure to move away from self-start early in the game</a:t>
          </a:r>
        </a:p>
      </dgm:t>
    </dgm:pt>
    <dgm:pt modelId="{27294E42-93B8-4B98-833C-D0EFA6BB492B}" type="parTrans" cxnId="{CA57E37D-5B59-49FA-ACBC-0B84406AC131}">
      <dgm:prSet/>
      <dgm:spPr/>
      <dgm:t>
        <a:bodyPr/>
        <a:lstStyle/>
        <a:p>
          <a:endParaRPr lang="en-US"/>
        </a:p>
      </dgm:t>
    </dgm:pt>
    <dgm:pt modelId="{FA2110C0-DD1F-479A-9199-D6C660B3496D}" type="sibTrans" cxnId="{CA57E37D-5B59-49FA-ACBC-0B84406AC131}">
      <dgm:prSet/>
      <dgm:spPr/>
      <dgm:t>
        <a:bodyPr/>
        <a:lstStyle/>
        <a:p>
          <a:endParaRPr lang="en-US"/>
        </a:p>
      </dgm:t>
    </dgm:pt>
    <dgm:pt modelId="{97BC8C2D-4D5E-4B85-A32B-3B038ABC7591}">
      <dgm:prSet/>
      <dgm:spPr/>
      <dgm:t>
        <a:bodyPr/>
        <a:lstStyle/>
        <a:p>
          <a:r>
            <a:rPr lang="en-US"/>
            <a:t>Penalize when needed: use your GREEN card</a:t>
          </a:r>
        </a:p>
      </dgm:t>
    </dgm:pt>
    <dgm:pt modelId="{03F74F3B-079D-4843-B57E-9C6387F7121D}" type="parTrans" cxnId="{8DFD2B9A-6288-4363-9F40-E0D942DEC0FD}">
      <dgm:prSet/>
      <dgm:spPr/>
      <dgm:t>
        <a:bodyPr/>
        <a:lstStyle/>
        <a:p>
          <a:endParaRPr lang="en-US"/>
        </a:p>
      </dgm:t>
    </dgm:pt>
    <dgm:pt modelId="{E5838AAF-9C69-40BE-89A9-8CB0C0B5CB6E}" type="sibTrans" cxnId="{8DFD2B9A-6288-4363-9F40-E0D942DEC0FD}">
      <dgm:prSet/>
      <dgm:spPr/>
      <dgm:t>
        <a:bodyPr/>
        <a:lstStyle/>
        <a:p>
          <a:endParaRPr lang="en-US"/>
        </a:p>
      </dgm:t>
    </dgm:pt>
    <dgm:pt modelId="{6ADB385F-2EED-4EE1-A84A-2E9CFE6546A6}" type="pres">
      <dgm:prSet presAssocID="{AAFE471F-8D0C-4DD3-BD70-E112DC92C2B1}" presName="Name0" presStyleCnt="0">
        <dgm:presLayoutVars>
          <dgm:chMax val="7"/>
          <dgm:chPref val="7"/>
          <dgm:dir/>
        </dgm:presLayoutVars>
      </dgm:prSet>
      <dgm:spPr/>
    </dgm:pt>
    <dgm:pt modelId="{4739CFC6-29E7-4932-BCA4-073DB17A10D9}" type="pres">
      <dgm:prSet presAssocID="{AAFE471F-8D0C-4DD3-BD70-E112DC92C2B1}" presName="Name1" presStyleCnt="0"/>
      <dgm:spPr/>
    </dgm:pt>
    <dgm:pt modelId="{27C06318-585D-441B-B101-72ECAD363720}" type="pres">
      <dgm:prSet presAssocID="{AAFE471F-8D0C-4DD3-BD70-E112DC92C2B1}" presName="cycle" presStyleCnt="0"/>
      <dgm:spPr/>
    </dgm:pt>
    <dgm:pt modelId="{FE165FE5-9C3D-4A3A-873E-D85BDBDFDFAE}" type="pres">
      <dgm:prSet presAssocID="{AAFE471F-8D0C-4DD3-BD70-E112DC92C2B1}" presName="srcNode" presStyleLbl="node1" presStyleIdx="0" presStyleCnt="4"/>
      <dgm:spPr/>
    </dgm:pt>
    <dgm:pt modelId="{F723E34A-38CD-45F0-A433-36F98DF53B6D}" type="pres">
      <dgm:prSet presAssocID="{AAFE471F-8D0C-4DD3-BD70-E112DC92C2B1}" presName="conn" presStyleLbl="parChTrans1D2" presStyleIdx="0" presStyleCnt="1"/>
      <dgm:spPr/>
    </dgm:pt>
    <dgm:pt modelId="{BA40A160-BBDB-4B6D-9BBD-358620CA26D0}" type="pres">
      <dgm:prSet presAssocID="{AAFE471F-8D0C-4DD3-BD70-E112DC92C2B1}" presName="extraNode" presStyleLbl="node1" presStyleIdx="0" presStyleCnt="4"/>
      <dgm:spPr/>
    </dgm:pt>
    <dgm:pt modelId="{61860D8F-115A-4FD1-B1A5-7A8ACCB0C09C}" type="pres">
      <dgm:prSet presAssocID="{AAFE471F-8D0C-4DD3-BD70-E112DC92C2B1}" presName="dstNode" presStyleLbl="node1" presStyleIdx="0" presStyleCnt="4"/>
      <dgm:spPr/>
    </dgm:pt>
    <dgm:pt modelId="{AA17F91E-7F8A-4AEE-9939-CEA3B805F7AA}" type="pres">
      <dgm:prSet presAssocID="{849DF123-E332-4CB8-8AD3-BCBCEA04B055}" presName="text_1" presStyleLbl="node1" presStyleIdx="0" presStyleCnt="4">
        <dgm:presLayoutVars>
          <dgm:bulletEnabled val="1"/>
        </dgm:presLayoutVars>
      </dgm:prSet>
      <dgm:spPr/>
    </dgm:pt>
    <dgm:pt modelId="{8397E4E0-F92F-4279-ACDF-B66DFB7E90B3}" type="pres">
      <dgm:prSet presAssocID="{849DF123-E332-4CB8-8AD3-BCBCEA04B055}" presName="accent_1" presStyleCnt="0"/>
      <dgm:spPr/>
    </dgm:pt>
    <dgm:pt modelId="{E2B3E4DD-D086-4222-B9C2-EB1D3762D08C}" type="pres">
      <dgm:prSet presAssocID="{849DF123-E332-4CB8-8AD3-BCBCEA04B055}" presName="accentRepeatNode" presStyleLbl="solidFgAcc1" presStyleIdx="0" presStyleCnt="4"/>
      <dgm:spPr/>
    </dgm:pt>
    <dgm:pt modelId="{BF2033ED-E8A0-4417-869A-0D1C8AA18988}" type="pres">
      <dgm:prSet presAssocID="{DD6CA404-9174-46CF-8381-698E3D11B672}" presName="text_2" presStyleLbl="node1" presStyleIdx="1" presStyleCnt="4">
        <dgm:presLayoutVars>
          <dgm:bulletEnabled val="1"/>
        </dgm:presLayoutVars>
      </dgm:prSet>
      <dgm:spPr/>
    </dgm:pt>
    <dgm:pt modelId="{FE6CBDAD-53BC-456B-91CE-4369CB3FF717}" type="pres">
      <dgm:prSet presAssocID="{DD6CA404-9174-46CF-8381-698E3D11B672}" presName="accent_2" presStyleCnt="0"/>
      <dgm:spPr/>
    </dgm:pt>
    <dgm:pt modelId="{8F227F22-9FA2-4FF8-B975-25536C58309C}" type="pres">
      <dgm:prSet presAssocID="{DD6CA404-9174-46CF-8381-698E3D11B672}" presName="accentRepeatNode" presStyleLbl="solidFgAcc1" presStyleIdx="1" presStyleCnt="4"/>
      <dgm:spPr/>
    </dgm:pt>
    <dgm:pt modelId="{01758F38-87A3-4209-92A3-3BBB0A46FE9C}" type="pres">
      <dgm:prSet presAssocID="{2EDFE783-39C5-44A3-861B-F99952436662}" presName="text_3" presStyleLbl="node1" presStyleIdx="2" presStyleCnt="4">
        <dgm:presLayoutVars>
          <dgm:bulletEnabled val="1"/>
        </dgm:presLayoutVars>
      </dgm:prSet>
      <dgm:spPr/>
    </dgm:pt>
    <dgm:pt modelId="{2AAF86E6-345C-4E1A-98C1-0C15DD062203}" type="pres">
      <dgm:prSet presAssocID="{2EDFE783-39C5-44A3-861B-F99952436662}" presName="accent_3" presStyleCnt="0"/>
      <dgm:spPr/>
    </dgm:pt>
    <dgm:pt modelId="{2BE7DF62-6E4E-476F-86F8-EBA7A1D4F52E}" type="pres">
      <dgm:prSet presAssocID="{2EDFE783-39C5-44A3-861B-F99952436662}" presName="accentRepeatNode" presStyleLbl="solidFgAcc1" presStyleIdx="2" presStyleCnt="4"/>
      <dgm:spPr/>
    </dgm:pt>
    <dgm:pt modelId="{C937459E-C5BA-4FC6-8124-AD0EF187D2C3}" type="pres">
      <dgm:prSet presAssocID="{97BC8C2D-4D5E-4B85-A32B-3B038ABC7591}" presName="text_4" presStyleLbl="node1" presStyleIdx="3" presStyleCnt="4">
        <dgm:presLayoutVars>
          <dgm:bulletEnabled val="1"/>
        </dgm:presLayoutVars>
      </dgm:prSet>
      <dgm:spPr/>
    </dgm:pt>
    <dgm:pt modelId="{B047B387-522C-417E-9C31-599D842E4656}" type="pres">
      <dgm:prSet presAssocID="{97BC8C2D-4D5E-4B85-A32B-3B038ABC7591}" presName="accent_4" presStyleCnt="0"/>
      <dgm:spPr/>
    </dgm:pt>
    <dgm:pt modelId="{6842A14E-1772-41B4-964A-C6458C35D75A}" type="pres">
      <dgm:prSet presAssocID="{97BC8C2D-4D5E-4B85-A32B-3B038ABC7591}" presName="accentRepeatNode" presStyleLbl="solidFgAcc1" presStyleIdx="3" presStyleCnt="4"/>
      <dgm:spPr/>
    </dgm:pt>
  </dgm:ptLst>
  <dgm:cxnLst>
    <dgm:cxn modelId="{CE694100-1C35-4F7D-BA28-E49E6357EBEC}" srcId="{AAFE471F-8D0C-4DD3-BD70-E112DC92C2B1}" destId="{849DF123-E332-4CB8-8AD3-BCBCEA04B055}" srcOrd="0" destOrd="0" parTransId="{84FB669D-1714-4FED-94C2-33F549F1BC70}" sibTransId="{B36C4B7E-EB33-48BB-BB51-3E6018D183DA}"/>
    <dgm:cxn modelId="{B341840B-2D24-4D88-9820-9518B42105DA}" type="presOf" srcId="{97BC8C2D-4D5E-4B85-A32B-3B038ABC7591}" destId="{C937459E-C5BA-4FC6-8124-AD0EF187D2C3}" srcOrd="0" destOrd="0" presId="urn:microsoft.com/office/officeart/2008/layout/VerticalCurvedList"/>
    <dgm:cxn modelId="{AA79ED1F-AC28-4580-B76B-FE062942EF99}" srcId="{AAFE471F-8D0C-4DD3-BD70-E112DC92C2B1}" destId="{DD6CA404-9174-46CF-8381-698E3D11B672}" srcOrd="1" destOrd="0" parTransId="{664FFF48-5AFE-4160-BF51-DF5B1AF0FA12}" sibTransId="{1174BBAC-4E63-478D-85E7-77250B69E95C}"/>
    <dgm:cxn modelId="{E0B4982D-1409-4C3F-B33B-97C62A0C4068}" type="presOf" srcId="{B36C4B7E-EB33-48BB-BB51-3E6018D183DA}" destId="{F723E34A-38CD-45F0-A433-36F98DF53B6D}" srcOrd="0" destOrd="0" presId="urn:microsoft.com/office/officeart/2008/layout/VerticalCurvedList"/>
    <dgm:cxn modelId="{7D510556-233E-4B6E-AE4A-140EAEC24E28}" type="presOf" srcId="{AAFE471F-8D0C-4DD3-BD70-E112DC92C2B1}" destId="{6ADB385F-2EED-4EE1-A84A-2E9CFE6546A6}" srcOrd="0" destOrd="0" presId="urn:microsoft.com/office/officeart/2008/layout/VerticalCurvedList"/>
    <dgm:cxn modelId="{4826C376-41EA-4964-AAC1-EC779CCB5840}" type="presOf" srcId="{2EDFE783-39C5-44A3-861B-F99952436662}" destId="{01758F38-87A3-4209-92A3-3BBB0A46FE9C}" srcOrd="0" destOrd="0" presId="urn:microsoft.com/office/officeart/2008/layout/VerticalCurvedList"/>
    <dgm:cxn modelId="{CA57E37D-5B59-49FA-ACBC-0B84406AC131}" srcId="{AAFE471F-8D0C-4DD3-BD70-E112DC92C2B1}" destId="{2EDFE783-39C5-44A3-861B-F99952436662}" srcOrd="2" destOrd="0" parTransId="{27294E42-93B8-4B98-833C-D0EFA6BB492B}" sibTransId="{FA2110C0-DD1F-479A-9199-D6C660B3496D}"/>
    <dgm:cxn modelId="{8DFD2B9A-6288-4363-9F40-E0D942DEC0FD}" srcId="{AAFE471F-8D0C-4DD3-BD70-E112DC92C2B1}" destId="{97BC8C2D-4D5E-4B85-A32B-3B038ABC7591}" srcOrd="3" destOrd="0" parTransId="{03F74F3B-079D-4843-B57E-9C6387F7121D}" sibTransId="{E5838AAF-9C69-40BE-89A9-8CB0C0B5CB6E}"/>
    <dgm:cxn modelId="{8C49A6A9-710C-479F-B824-C6B1396EEEFD}" type="presOf" srcId="{849DF123-E332-4CB8-8AD3-BCBCEA04B055}" destId="{AA17F91E-7F8A-4AEE-9939-CEA3B805F7AA}" srcOrd="0" destOrd="0" presId="urn:microsoft.com/office/officeart/2008/layout/VerticalCurvedList"/>
    <dgm:cxn modelId="{18761FAC-93BF-4D71-8330-706C81EA6E9E}" type="presOf" srcId="{DD6CA404-9174-46CF-8381-698E3D11B672}" destId="{BF2033ED-E8A0-4417-869A-0D1C8AA18988}" srcOrd="0" destOrd="0" presId="urn:microsoft.com/office/officeart/2008/layout/VerticalCurvedList"/>
    <dgm:cxn modelId="{B9B485B2-4F76-408B-8E95-86F98E33879D}" type="presParOf" srcId="{6ADB385F-2EED-4EE1-A84A-2E9CFE6546A6}" destId="{4739CFC6-29E7-4932-BCA4-073DB17A10D9}" srcOrd="0" destOrd="0" presId="urn:microsoft.com/office/officeart/2008/layout/VerticalCurvedList"/>
    <dgm:cxn modelId="{404DB8A9-BC3F-40FB-98BD-E4EAC1E915D9}" type="presParOf" srcId="{4739CFC6-29E7-4932-BCA4-073DB17A10D9}" destId="{27C06318-585D-441B-B101-72ECAD363720}" srcOrd="0" destOrd="0" presId="urn:microsoft.com/office/officeart/2008/layout/VerticalCurvedList"/>
    <dgm:cxn modelId="{B1E26046-7090-4BE3-8830-26812C76DECE}" type="presParOf" srcId="{27C06318-585D-441B-B101-72ECAD363720}" destId="{FE165FE5-9C3D-4A3A-873E-D85BDBDFDFAE}" srcOrd="0" destOrd="0" presId="urn:microsoft.com/office/officeart/2008/layout/VerticalCurvedList"/>
    <dgm:cxn modelId="{A165394C-48AE-44A3-9F89-09B51C8760A3}" type="presParOf" srcId="{27C06318-585D-441B-B101-72ECAD363720}" destId="{F723E34A-38CD-45F0-A433-36F98DF53B6D}" srcOrd="1" destOrd="0" presId="urn:microsoft.com/office/officeart/2008/layout/VerticalCurvedList"/>
    <dgm:cxn modelId="{D8BAE6BE-032A-4D90-BE6B-8A788CD6380E}" type="presParOf" srcId="{27C06318-585D-441B-B101-72ECAD363720}" destId="{BA40A160-BBDB-4B6D-9BBD-358620CA26D0}" srcOrd="2" destOrd="0" presId="urn:microsoft.com/office/officeart/2008/layout/VerticalCurvedList"/>
    <dgm:cxn modelId="{8D7F5CA5-C952-4A5C-BA41-832C6095AC3B}" type="presParOf" srcId="{27C06318-585D-441B-B101-72ECAD363720}" destId="{61860D8F-115A-4FD1-B1A5-7A8ACCB0C09C}" srcOrd="3" destOrd="0" presId="urn:microsoft.com/office/officeart/2008/layout/VerticalCurvedList"/>
    <dgm:cxn modelId="{5FA89C35-BA94-47D3-BC4F-C64F45C974D2}" type="presParOf" srcId="{4739CFC6-29E7-4932-BCA4-073DB17A10D9}" destId="{AA17F91E-7F8A-4AEE-9939-CEA3B805F7AA}" srcOrd="1" destOrd="0" presId="urn:microsoft.com/office/officeart/2008/layout/VerticalCurvedList"/>
    <dgm:cxn modelId="{9FAFBC71-087A-443B-B239-1C15421DBB07}" type="presParOf" srcId="{4739CFC6-29E7-4932-BCA4-073DB17A10D9}" destId="{8397E4E0-F92F-4279-ACDF-B66DFB7E90B3}" srcOrd="2" destOrd="0" presId="urn:microsoft.com/office/officeart/2008/layout/VerticalCurvedList"/>
    <dgm:cxn modelId="{8A59DEE8-5FF4-4EEC-BDA9-66A3A51994BA}" type="presParOf" srcId="{8397E4E0-F92F-4279-ACDF-B66DFB7E90B3}" destId="{E2B3E4DD-D086-4222-B9C2-EB1D3762D08C}" srcOrd="0" destOrd="0" presId="urn:microsoft.com/office/officeart/2008/layout/VerticalCurvedList"/>
    <dgm:cxn modelId="{12ECBA99-C713-4E82-A3DE-6FDE993DD9E3}" type="presParOf" srcId="{4739CFC6-29E7-4932-BCA4-073DB17A10D9}" destId="{BF2033ED-E8A0-4417-869A-0D1C8AA18988}" srcOrd="3" destOrd="0" presId="urn:microsoft.com/office/officeart/2008/layout/VerticalCurvedList"/>
    <dgm:cxn modelId="{D1B7C648-507A-4390-8C31-ECA5C9D627CD}" type="presParOf" srcId="{4739CFC6-29E7-4932-BCA4-073DB17A10D9}" destId="{FE6CBDAD-53BC-456B-91CE-4369CB3FF717}" srcOrd="4" destOrd="0" presId="urn:microsoft.com/office/officeart/2008/layout/VerticalCurvedList"/>
    <dgm:cxn modelId="{618F3556-0E56-4A77-8238-B0F7BE3C8C1A}" type="presParOf" srcId="{FE6CBDAD-53BC-456B-91CE-4369CB3FF717}" destId="{8F227F22-9FA2-4FF8-B975-25536C58309C}" srcOrd="0" destOrd="0" presId="urn:microsoft.com/office/officeart/2008/layout/VerticalCurvedList"/>
    <dgm:cxn modelId="{87902EEF-63AE-4F38-B6CC-287127B7F06C}" type="presParOf" srcId="{4739CFC6-29E7-4932-BCA4-073DB17A10D9}" destId="{01758F38-87A3-4209-92A3-3BBB0A46FE9C}" srcOrd="5" destOrd="0" presId="urn:microsoft.com/office/officeart/2008/layout/VerticalCurvedList"/>
    <dgm:cxn modelId="{51BD1CDA-2725-41C0-B2B7-97FC488C65C5}" type="presParOf" srcId="{4739CFC6-29E7-4932-BCA4-073DB17A10D9}" destId="{2AAF86E6-345C-4E1A-98C1-0C15DD062203}" srcOrd="6" destOrd="0" presId="urn:microsoft.com/office/officeart/2008/layout/VerticalCurvedList"/>
    <dgm:cxn modelId="{EB18996F-7C3F-4F3A-9FE6-1BADC2EAED28}" type="presParOf" srcId="{2AAF86E6-345C-4E1A-98C1-0C15DD062203}" destId="{2BE7DF62-6E4E-476F-86F8-EBA7A1D4F52E}" srcOrd="0" destOrd="0" presId="urn:microsoft.com/office/officeart/2008/layout/VerticalCurvedList"/>
    <dgm:cxn modelId="{E5289714-5C4C-42A7-B788-C563F4A4162F}" type="presParOf" srcId="{4739CFC6-29E7-4932-BCA4-073DB17A10D9}" destId="{C937459E-C5BA-4FC6-8124-AD0EF187D2C3}" srcOrd="7" destOrd="0" presId="urn:microsoft.com/office/officeart/2008/layout/VerticalCurvedList"/>
    <dgm:cxn modelId="{363D71EF-083E-4F71-A47C-35D94FC935A3}" type="presParOf" srcId="{4739CFC6-29E7-4932-BCA4-073DB17A10D9}" destId="{B047B387-522C-417E-9C31-599D842E4656}" srcOrd="8" destOrd="0" presId="urn:microsoft.com/office/officeart/2008/layout/VerticalCurvedList"/>
    <dgm:cxn modelId="{8289ED0A-8B81-465D-AA33-AE1925B4AA56}" type="presParOf" srcId="{B047B387-522C-417E-9C31-599D842E4656}" destId="{6842A14E-1772-41B4-964A-C6458C35D75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77099B-8595-49F5-9E5E-9AAC5242EB6C}"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B41B81E1-63DC-4ABA-A413-9D4B1416CDF5}">
      <dgm:prSet/>
      <dgm:spPr/>
      <dgm:t>
        <a:bodyPr/>
        <a:lstStyle/>
        <a:p>
          <a:r>
            <a:rPr lang="en-US"/>
            <a:t>Consistent, Clear and Concise</a:t>
          </a:r>
        </a:p>
      </dgm:t>
    </dgm:pt>
    <dgm:pt modelId="{91393DAE-77DB-4A6E-A323-055CB5B1C823}" type="parTrans" cxnId="{A93A1451-A8EA-490B-BCF3-1D195A703003}">
      <dgm:prSet/>
      <dgm:spPr/>
      <dgm:t>
        <a:bodyPr/>
        <a:lstStyle/>
        <a:p>
          <a:endParaRPr lang="en-US"/>
        </a:p>
      </dgm:t>
    </dgm:pt>
    <dgm:pt modelId="{2247A2A1-6278-4F40-9AC7-EE0ED84D60D2}" type="sibTrans" cxnId="{A93A1451-A8EA-490B-BCF3-1D195A703003}">
      <dgm:prSet/>
      <dgm:spPr/>
      <dgm:t>
        <a:bodyPr/>
        <a:lstStyle/>
        <a:p>
          <a:endParaRPr lang="en-US"/>
        </a:p>
      </dgm:t>
    </dgm:pt>
    <dgm:pt modelId="{CEA570CC-0D4A-4775-BEA7-DF5B8DEE7DA0}">
      <dgm:prSet/>
      <dgm:spPr/>
      <dgm:t>
        <a:bodyPr/>
        <a:lstStyle/>
        <a:p>
          <a:r>
            <a:rPr lang="en-US" dirty="0"/>
            <a:t>Directional Signal followed by Foul Signal</a:t>
          </a:r>
        </a:p>
      </dgm:t>
    </dgm:pt>
    <dgm:pt modelId="{EC644F69-FE47-4285-81AE-9594F9779442}" type="parTrans" cxnId="{9ADDDBA1-8315-4AD3-974E-F6C2E3CFCB8B}">
      <dgm:prSet/>
      <dgm:spPr/>
      <dgm:t>
        <a:bodyPr/>
        <a:lstStyle/>
        <a:p>
          <a:endParaRPr lang="en-US"/>
        </a:p>
      </dgm:t>
    </dgm:pt>
    <dgm:pt modelId="{5C20B29C-01EC-41C9-8929-D6972055EED6}" type="sibTrans" cxnId="{9ADDDBA1-8315-4AD3-974E-F6C2E3CFCB8B}">
      <dgm:prSet/>
      <dgm:spPr/>
      <dgm:t>
        <a:bodyPr/>
        <a:lstStyle/>
        <a:p>
          <a:endParaRPr lang="en-US"/>
        </a:p>
      </dgm:t>
    </dgm:pt>
    <dgm:pt modelId="{CB706CC0-685D-4BFA-8CB1-D6DB60A31D24}">
      <dgm:prSet/>
      <dgm:spPr/>
      <dgm:t>
        <a:bodyPr/>
        <a:lstStyle/>
        <a:p>
          <a:r>
            <a:rPr lang="en-US"/>
            <a:t>Bigger is Better!</a:t>
          </a:r>
        </a:p>
      </dgm:t>
    </dgm:pt>
    <dgm:pt modelId="{BFB756BA-0F2B-4DC8-BE4C-F2D7E298DF48}" type="parTrans" cxnId="{465978CD-76E6-40B2-8D6F-3EA254C5B7F2}">
      <dgm:prSet/>
      <dgm:spPr/>
      <dgm:t>
        <a:bodyPr/>
        <a:lstStyle/>
        <a:p>
          <a:endParaRPr lang="en-US"/>
        </a:p>
      </dgm:t>
    </dgm:pt>
    <dgm:pt modelId="{354DF045-091C-4B2A-B061-31359CA3AB86}" type="sibTrans" cxnId="{465978CD-76E6-40B2-8D6F-3EA254C5B7F2}">
      <dgm:prSet/>
      <dgm:spPr/>
      <dgm:t>
        <a:bodyPr/>
        <a:lstStyle/>
        <a:p>
          <a:endParaRPr lang="en-US"/>
        </a:p>
      </dgm:t>
    </dgm:pt>
    <dgm:pt modelId="{6C809F31-90D9-4DD2-A123-13B42B3A5796}">
      <dgm:prSet/>
      <dgm:spPr/>
      <dgm:t>
        <a:bodyPr/>
        <a:lstStyle/>
        <a:p>
          <a:r>
            <a:rPr lang="en-US"/>
            <a:t>Use the signals we have, refrain from creativity</a:t>
          </a:r>
        </a:p>
      </dgm:t>
    </dgm:pt>
    <dgm:pt modelId="{7DCA2344-F37A-474D-A4EE-B3E1C19CA3E8}" type="parTrans" cxnId="{65A08D27-34A9-4C60-9D89-E27E7526A1E2}">
      <dgm:prSet/>
      <dgm:spPr/>
      <dgm:t>
        <a:bodyPr/>
        <a:lstStyle/>
        <a:p>
          <a:endParaRPr lang="en-US"/>
        </a:p>
      </dgm:t>
    </dgm:pt>
    <dgm:pt modelId="{5DA82F84-E4D9-4BCF-BAEC-9B860604C486}" type="sibTrans" cxnId="{65A08D27-34A9-4C60-9D89-E27E7526A1E2}">
      <dgm:prSet/>
      <dgm:spPr/>
      <dgm:t>
        <a:bodyPr/>
        <a:lstStyle/>
        <a:p>
          <a:endParaRPr lang="en-US"/>
        </a:p>
      </dgm:t>
    </dgm:pt>
    <dgm:pt modelId="{B773A593-A160-438E-81B6-4544B3683620}">
      <dgm:prSet/>
      <dgm:spPr/>
      <dgm:t>
        <a:bodyPr/>
        <a:lstStyle/>
        <a:p>
          <a:r>
            <a:rPr lang="en-US" b="1"/>
            <a:t>Sell Your Call </a:t>
          </a:r>
          <a:endParaRPr lang="en-US"/>
        </a:p>
      </dgm:t>
    </dgm:pt>
    <dgm:pt modelId="{26009DAC-9BA6-425E-BD69-0E5A266C1DD1}" type="parTrans" cxnId="{93BA16D9-A16C-4AB2-9E0A-92AC9BBDBD5A}">
      <dgm:prSet/>
      <dgm:spPr/>
      <dgm:t>
        <a:bodyPr/>
        <a:lstStyle/>
        <a:p>
          <a:endParaRPr lang="en-US"/>
        </a:p>
      </dgm:t>
    </dgm:pt>
    <dgm:pt modelId="{EE71FFEF-7C41-4DA8-BA1E-CC61EDC7ABCA}" type="sibTrans" cxnId="{93BA16D9-A16C-4AB2-9E0A-92AC9BBDBD5A}">
      <dgm:prSet/>
      <dgm:spPr/>
      <dgm:t>
        <a:bodyPr/>
        <a:lstStyle/>
        <a:p>
          <a:endParaRPr lang="en-US"/>
        </a:p>
      </dgm:t>
    </dgm:pt>
    <dgm:pt modelId="{469666C0-BF0E-4536-8A33-64CDDCF85F30}" type="pres">
      <dgm:prSet presAssocID="{2477099B-8595-49F5-9E5E-9AAC5242EB6C}" presName="outerComposite" presStyleCnt="0">
        <dgm:presLayoutVars>
          <dgm:chMax val="5"/>
          <dgm:dir/>
          <dgm:resizeHandles val="exact"/>
        </dgm:presLayoutVars>
      </dgm:prSet>
      <dgm:spPr/>
    </dgm:pt>
    <dgm:pt modelId="{B892E15A-4140-4051-9A57-50E77635DFE2}" type="pres">
      <dgm:prSet presAssocID="{2477099B-8595-49F5-9E5E-9AAC5242EB6C}" presName="dummyMaxCanvas" presStyleCnt="0">
        <dgm:presLayoutVars/>
      </dgm:prSet>
      <dgm:spPr/>
    </dgm:pt>
    <dgm:pt modelId="{4089D9F2-40E6-44AE-9FAA-DCDDF52A242C}" type="pres">
      <dgm:prSet presAssocID="{2477099B-8595-49F5-9E5E-9AAC5242EB6C}" presName="FiveNodes_1" presStyleLbl="node1" presStyleIdx="0" presStyleCnt="5" custScaleX="97324">
        <dgm:presLayoutVars>
          <dgm:bulletEnabled val="1"/>
        </dgm:presLayoutVars>
      </dgm:prSet>
      <dgm:spPr/>
    </dgm:pt>
    <dgm:pt modelId="{EC22B8D3-927F-4E3C-8951-9940EE2B18E0}" type="pres">
      <dgm:prSet presAssocID="{2477099B-8595-49F5-9E5E-9AAC5242EB6C}" presName="FiveNodes_2" presStyleLbl="node1" presStyleIdx="1" presStyleCnt="5">
        <dgm:presLayoutVars>
          <dgm:bulletEnabled val="1"/>
        </dgm:presLayoutVars>
      </dgm:prSet>
      <dgm:spPr/>
    </dgm:pt>
    <dgm:pt modelId="{EB6BAFAD-FBC8-45F3-B6CC-AAEF8021666D}" type="pres">
      <dgm:prSet presAssocID="{2477099B-8595-49F5-9E5E-9AAC5242EB6C}" presName="FiveNodes_3" presStyleLbl="node1" presStyleIdx="2" presStyleCnt="5">
        <dgm:presLayoutVars>
          <dgm:bulletEnabled val="1"/>
        </dgm:presLayoutVars>
      </dgm:prSet>
      <dgm:spPr/>
    </dgm:pt>
    <dgm:pt modelId="{8CAFF441-2C5B-4440-8628-C27C0EE2330F}" type="pres">
      <dgm:prSet presAssocID="{2477099B-8595-49F5-9E5E-9AAC5242EB6C}" presName="FiveNodes_4" presStyleLbl="node1" presStyleIdx="3" presStyleCnt="5">
        <dgm:presLayoutVars>
          <dgm:bulletEnabled val="1"/>
        </dgm:presLayoutVars>
      </dgm:prSet>
      <dgm:spPr/>
    </dgm:pt>
    <dgm:pt modelId="{B424F52E-F8E6-4256-A011-11D7B317D74B}" type="pres">
      <dgm:prSet presAssocID="{2477099B-8595-49F5-9E5E-9AAC5242EB6C}" presName="FiveNodes_5" presStyleLbl="node1" presStyleIdx="4" presStyleCnt="5">
        <dgm:presLayoutVars>
          <dgm:bulletEnabled val="1"/>
        </dgm:presLayoutVars>
      </dgm:prSet>
      <dgm:spPr/>
    </dgm:pt>
    <dgm:pt modelId="{54659CAB-8767-4925-907C-47AD21B36C3E}" type="pres">
      <dgm:prSet presAssocID="{2477099B-8595-49F5-9E5E-9AAC5242EB6C}" presName="FiveConn_1-2" presStyleLbl="fgAccFollowNode1" presStyleIdx="0" presStyleCnt="4">
        <dgm:presLayoutVars>
          <dgm:bulletEnabled val="1"/>
        </dgm:presLayoutVars>
      </dgm:prSet>
      <dgm:spPr/>
    </dgm:pt>
    <dgm:pt modelId="{60C9562F-B198-43B5-B7CA-EF61C2238935}" type="pres">
      <dgm:prSet presAssocID="{2477099B-8595-49F5-9E5E-9AAC5242EB6C}" presName="FiveConn_2-3" presStyleLbl="fgAccFollowNode1" presStyleIdx="1" presStyleCnt="4">
        <dgm:presLayoutVars>
          <dgm:bulletEnabled val="1"/>
        </dgm:presLayoutVars>
      </dgm:prSet>
      <dgm:spPr/>
    </dgm:pt>
    <dgm:pt modelId="{032F6024-1E97-443D-9952-3DE40080F25F}" type="pres">
      <dgm:prSet presAssocID="{2477099B-8595-49F5-9E5E-9AAC5242EB6C}" presName="FiveConn_3-4" presStyleLbl="fgAccFollowNode1" presStyleIdx="2" presStyleCnt="4">
        <dgm:presLayoutVars>
          <dgm:bulletEnabled val="1"/>
        </dgm:presLayoutVars>
      </dgm:prSet>
      <dgm:spPr/>
    </dgm:pt>
    <dgm:pt modelId="{F566E08E-5AA1-4F1A-A9D1-CCF9822A84E5}" type="pres">
      <dgm:prSet presAssocID="{2477099B-8595-49F5-9E5E-9AAC5242EB6C}" presName="FiveConn_4-5" presStyleLbl="fgAccFollowNode1" presStyleIdx="3" presStyleCnt="4">
        <dgm:presLayoutVars>
          <dgm:bulletEnabled val="1"/>
        </dgm:presLayoutVars>
      </dgm:prSet>
      <dgm:spPr/>
    </dgm:pt>
    <dgm:pt modelId="{7DEAA8CD-A057-4C1C-9039-2FE9452E7166}" type="pres">
      <dgm:prSet presAssocID="{2477099B-8595-49F5-9E5E-9AAC5242EB6C}" presName="FiveNodes_1_text" presStyleLbl="node1" presStyleIdx="4" presStyleCnt="5">
        <dgm:presLayoutVars>
          <dgm:bulletEnabled val="1"/>
        </dgm:presLayoutVars>
      </dgm:prSet>
      <dgm:spPr/>
    </dgm:pt>
    <dgm:pt modelId="{AA8BFC4A-6114-4925-912F-FD8A5C0895EF}" type="pres">
      <dgm:prSet presAssocID="{2477099B-8595-49F5-9E5E-9AAC5242EB6C}" presName="FiveNodes_2_text" presStyleLbl="node1" presStyleIdx="4" presStyleCnt="5">
        <dgm:presLayoutVars>
          <dgm:bulletEnabled val="1"/>
        </dgm:presLayoutVars>
      </dgm:prSet>
      <dgm:spPr/>
    </dgm:pt>
    <dgm:pt modelId="{2A7CFC1D-A421-470D-ACD6-93DC2FD0299A}" type="pres">
      <dgm:prSet presAssocID="{2477099B-8595-49F5-9E5E-9AAC5242EB6C}" presName="FiveNodes_3_text" presStyleLbl="node1" presStyleIdx="4" presStyleCnt="5">
        <dgm:presLayoutVars>
          <dgm:bulletEnabled val="1"/>
        </dgm:presLayoutVars>
      </dgm:prSet>
      <dgm:spPr/>
    </dgm:pt>
    <dgm:pt modelId="{160E2E09-4A01-4175-8B01-8993BAF6AA34}" type="pres">
      <dgm:prSet presAssocID="{2477099B-8595-49F5-9E5E-9AAC5242EB6C}" presName="FiveNodes_4_text" presStyleLbl="node1" presStyleIdx="4" presStyleCnt="5">
        <dgm:presLayoutVars>
          <dgm:bulletEnabled val="1"/>
        </dgm:presLayoutVars>
      </dgm:prSet>
      <dgm:spPr/>
    </dgm:pt>
    <dgm:pt modelId="{B945C4D0-F8B7-4800-A014-EC6018102166}" type="pres">
      <dgm:prSet presAssocID="{2477099B-8595-49F5-9E5E-9AAC5242EB6C}" presName="FiveNodes_5_text" presStyleLbl="node1" presStyleIdx="4" presStyleCnt="5">
        <dgm:presLayoutVars>
          <dgm:bulletEnabled val="1"/>
        </dgm:presLayoutVars>
      </dgm:prSet>
      <dgm:spPr/>
    </dgm:pt>
  </dgm:ptLst>
  <dgm:cxnLst>
    <dgm:cxn modelId="{0D2DED12-8723-4C0F-B92D-188A15FB3720}" type="presOf" srcId="{B41B81E1-63DC-4ABA-A413-9D4B1416CDF5}" destId="{4089D9F2-40E6-44AE-9FAA-DCDDF52A242C}" srcOrd="0" destOrd="0" presId="urn:microsoft.com/office/officeart/2005/8/layout/vProcess5"/>
    <dgm:cxn modelId="{A83C9421-CAF9-42FC-9D41-D00330AB8212}" type="presOf" srcId="{2247A2A1-6278-4F40-9AC7-EE0ED84D60D2}" destId="{54659CAB-8767-4925-907C-47AD21B36C3E}" srcOrd="0" destOrd="0" presId="urn:microsoft.com/office/officeart/2005/8/layout/vProcess5"/>
    <dgm:cxn modelId="{65A08D27-34A9-4C60-9D89-E27E7526A1E2}" srcId="{2477099B-8595-49F5-9E5E-9AAC5242EB6C}" destId="{6C809F31-90D9-4DD2-A123-13B42B3A5796}" srcOrd="3" destOrd="0" parTransId="{7DCA2344-F37A-474D-A4EE-B3E1C19CA3E8}" sibTransId="{5DA82F84-E4D9-4BCF-BAEC-9B860604C486}"/>
    <dgm:cxn modelId="{F76DF24D-78B2-4897-BCA1-F8FFE43A32A5}" type="presOf" srcId="{B773A593-A160-438E-81B6-4544B3683620}" destId="{B945C4D0-F8B7-4800-A014-EC6018102166}" srcOrd="1" destOrd="0" presId="urn:microsoft.com/office/officeart/2005/8/layout/vProcess5"/>
    <dgm:cxn modelId="{A93A1451-A8EA-490B-BCF3-1D195A703003}" srcId="{2477099B-8595-49F5-9E5E-9AAC5242EB6C}" destId="{B41B81E1-63DC-4ABA-A413-9D4B1416CDF5}" srcOrd="0" destOrd="0" parTransId="{91393DAE-77DB-4A6E-A323-055CB5B1C823}" sibTransId="{2247A2A1-6278-4F40-9AC7-EE0ED84D60D2}"/>
    <dgm:cxn modelId="{0F54AB5D-AE09-4823-9D03-90881749BF5A}" type="presOf" srcId="{CB706CC0-685D-4BFA-8CB1-D6DB60A31D24}" destId="{EB6BAFAD-FBC8-45F3-B6CC-AAEF8021666D}" srcOrd="0" destOrd="0" presId="urn:microsoft.com/office/officeart/2005/8/layout/vProcess5"/>
    <dgm:cxn modelId="{23047D72-F79E-4670-AFE7-8D0AFAEFE7D1}" type="presOf" srcId="{CEA570CC-0D4A-4775-BEA7-DF5B8DEE7DA0}" destId="{EC22B8D3-927F-4E3C-8951-9940EE2B18E0}" srcOrd="0" destOrd="0" presId="urn:microsoft.com/office/officeart/2005/8/layout/vProcess5"/>
    <dgm:cxn modelId="{F7560D77-FB26-4B95-92D2-9DBB9F8EBE73}" type="presOf" srcId="{354DF045-091C-4B2A-B061-31359CA3AB86}" destId="{032F6024-1E97-443D-9952-3DE40080F25F}" srcOrd="0" destOrd="0" presId="urn:microsoft.com/office/officeart/2005/8/layout/vProcess5"/>
    <dgm:cxn modelId="{A3400987-09C7-46D7-97A5-6370749875D0}" type="presOf" srcId="{5C20B29C-01EC-41C9-8929-D6972055EED6}" destId="{60C9562F-B198-43B5-B7CA-EF61C2238935}" srcOrd="0" destOrd="0" presId="urn:microsoft.com/office/officeart/2005/8/layout/vProcess5"/>
    <dgm:cxn modelId="{FB3B6C8E-2B6A-4C2D-929E-8F66BD2E3B09}" type="presOf" srcId="{B41B81E1-63DC-4ABA-A413-9D4B1416CDF5}" destId="{7DEAA8CD-A057-4C1C-9039-2FE9452E7166}" srcOrd="1" destOrd="0" presId="urn:microsoft.com/office/officeart/2005/8/layout/vProcess5"/>
    <dgm:cxn modelId="{35BC8395-7D4B-4676-A0FF-C7CA1169ACE2}" type="presOf" srcId="{2477099B-8595-49F5-9E5E-9AAC5242EB6C}" destId="{469666C0-BF0E-4536-8A33-64CDDCF85F30}" srcOrd="0" destOrd="0" presId="urn:microsoft.com/office/officeart/2005/8/layout/vProcess5"/>
    <dgm:cxn modelId="{00B1059A-DFF0-43F9-9369-14013F4112AB}" type="presOf" srcId="{CEA570CC-0D4A-4775-BEA7-DF5B8DEE7DA0}" destId="{AA8BFC4A-6114-4925-912F-FD8A5C0895EF}" srcOrd="1" destOrd="0" presId="urn:microsoft.com/office/officeart/2005/8/layout/vProcess5"/>
    <dgm:cxn modelId="{9ADDDBA1-8315-4AD3-974E-F6C2E3CFCB8B}" srcId="{2477099B-8595-49F5-9E5E-9AAC5242EB6C}" destId="{CEA570CC-0D4A-4775-BEA7-DF5B8DEE7DA0}" srcOrd="1" destOrd="0" parTransId="{EC644F69-FE47-4285-81AE-9594F9779442}" sibTransId="{5C20B29C-01EC-41C9-8929-D6972055EED6}"/>
    <dgm:cxn modelId="{D2CFE9AA-217D-4B42-879E-B06ECDB2E89A}" type="presOf" srcId="{6C809F31-90D9-4DD2-A123-13B42B3A5796}" destId="{160E2E09-4A01-4175-8B01-8993BAF6AA34}" srcOrd="1" destOrd="0" presId="urn:microsoft.com/office/officeart/2005/8/layout/vProcess5"/>
    <dgm:cxn modelId="{465978CD-76E6-40B2-8D6F-3EA254C5B7F2}" srcId="{2477099B-8595-49F5-9E5E-9AAC5242EB6C}" destId="{CB706CC0-685D-4BFA-8CB1-D6DB60A31D24}" srcOrd="2" destOrd="0" parTransId="{BFB756BA-0F2B-4DC8-BE4C-F2D7E298DF48}" sibTransId="{354DF045-091C-4B2A-B061-31359CA3AB86}"/>
    <dgm:cxn modelId="{93BA16D9-A16C-4AB2-9E0A-92AC9BBDBD5A}" srcId="{2477099B-8595-49F5-9E5E-9AAC5242EB6C}" destId="{B773A593-A160-438E-81B6-4544B3683620}" srcOrd="4" destOrd="0" parTransId="{26009DAC-9BA6-425E-BD69-0E5A266C1DD1}" sibTransId="{EE71FFEF-7C41-4DA8-BA1E-CC61EDC7ABCA}"/>
    <dgm:cxn modelId="{8CA4B4DE-63DE-4953-A7FA-28044D82EB30}" type="presOf" srcId="{CB706CC0-685D-4BFA-8CB1-D6DB60A31D24}" destId="{2A7CFC1D-A421-470D-ACD6-93DC2FD0299A}" srcOrd="1" destOrd="0" presId="urn:microsoft.com/office/officeart/2005/8/layout/vProcess5"/>
    <dgm:cxn modelId="{6749C0E3-37FB-4243-A10C-F3666833110C}" type="presOf" srcId="{5DA82F84-E4D9-4BCF-BAEC-9B860604C486}" destId="{F566E08E-5AA1-4F1A-A9D1-CCF9822A84E5}" srcOrd="0" destOrd="0" presId="urn:microsoft.com/office/officeart/2005/8/layout/vProcess5"/>
    <dgm:cxn modelId="{C6258CF1-5825-4471-9EC1-5B7EB2160DC3}" type="presOf" srcId="{B773A593-A160-438E-81B6-4544B3683620}" destId="{B424F52E-F8E6-4256-A011-11D7B317D74B}" srcOrd="0" destOrd="0" presId="urn:microsoft.com/office/officeart/2005/8/layout/vProcess5"/>
    <dgm:cxn modelId="{8ACE6BF4-3FE3-4D27-AE60-B7603C318A41}" type="presOf" srcId="{6C809F31-90D9-4DD2-A123-13B42B3A5796}" destId="{8CAFF441-2C5B-4440-8628-C27C0EE2330F}" srcOrd="0" destOrd="0" presId="urn:microsoft.com/office/officeart/2005/8/layout/vProcess5"/>
    <dgm:cxn modelId="{F6BCC102-8B29-45BD-8B68-835BA29941D8}" type="presParOf" srcId="{469666C0-BF0E-4536-8A33-64CDDCF85F30}" destId="{B892E15A-4140-4051-9A57-50E77635DFE2}" srcOrd="0" destOrd="0" presId="urn:microsoft.com/office/officeart/2005/8/layout/vProcess5"/>
    <dgm:cxn modelId="{E42875D9-A29B-41D4-B844-1A4179FA0E6D}" type="presParOf" srcId="{469666C0-BF0E-4536-8A33-64CDDCF85F30}" destId="{4089D9F2-40E6-44AE-9FAA-DCDDF52A242C}" srcOrd="1" destOrd="0" presId="urn:microsoft.com/office/officeart/2005/8/layout/vProcess5"/>
    <dgm:cxn modelId="{EFAAC1D8-F6EA-44BD-9A18-E017AF4B5C93}" type="presParOf" srcId="{469666C0-BF0E-4536-8A33-64CDDCF85F30}" destId="{EC22B8D3-927F-4E3C-8951-9940EE2B18E0}" srcOrd="2" destOrd="0" presId="urn:microsoft.com/office/officeart/2005/8/layout/vProcess5"/>
    <dgm:cxn modelId="{A001C912-F12E-4BCB-907C-DF1675E5BF1B}" type="presParOf" srcId="{469666C0-BF0E-4536-8A33-64CDDCF85F30}" destId="{EB6BAFAD-FBC8-45F3-B6CC-AAEF8021666D}" srcOrd="3" destOrd="0" presId="urn:microsoft.com/office/officeart/2005/8/layout/vProcess5"/>
    <dgm:cxn modelId="{2D97C093-ED04-4892-848A-D27E448F0F2E}" type="presParOf" srcId="{469666C0-BF0E-4536-8A33-64CDDCF85F30}" destId="{8CAFF441-2C5B-4440-8628-C27C0EE2330F}" srcOrd="4" destOrd="0" presId="urn:microsoft.com/office/officeart/2005/8/layout/vProcess5"/>
    <dgm:cxn modelId="{50C26FB8-5E02-446F-B8D3-249076104DDA}" type="presParOf" srcId="{469666C0-BF0E-4536-8A33-64CDDCF85F30}" destId="{B424F52E-F8E6-4256-A011-11D7B317D74B}" srcOrd="5" destOrd="0" presId="urn:microsoft.com/office/officeart/2005/8/layout/vProcess5"/>
    <dgm:cxn modelId="{9CF380D4-358C-413B-BD6C-3FF95F43B07C}" type="presParOf" srcId="{469666C0-BF0E-4536-8A33-64CDDCF85F30}" destId="{54659CAB-8767-4925-907C-47AD21B36C3E}" srcOrd="6" destOrd="0" presId="urn:microsoft.com/office/officeart/2005/8/layout/vProcess5"/>
    <dgm:cxn modelId="{1343E0BE-AF5B-4317-8CD2-92829EC6D3E4}" type="presParOf" srcId="{469666C0-BF0E-4536-8A33-64CDDCF85F30}" destId="{60C9562F-B198-43B5-B7CA-EF61C2238935}" srcOrd="7" destOrd="0" presId="urn:microsoft.com/office/officeart/2005/8/layout/vProcess5"/>
    <dgm:cxn modelId="{84997F06-52A1-424A-B1AA-68235E1D2B07}" type="presParOf" srcId="{469666C0-BF0E-4536-8A33-64CDDCF85F30}" destId="{032F6024-1E97-443D-9952-3DE40080F25F}" srcOrd="8" destOrd="0" presId="urn:microsoft.com/office/officeart/2005/8/layout/vProcess5"/>
    <dgm:cxn modelId="{AF7EDEC0-3995-463C-BAE0-95C89D79B301}" type="presParOf" srcId="{469666C0-BF0E-4536-8A33-64CDDCF85F30}" destId="{F566E08E-5AA1-4F1A-A9D1-CCF9822A84E5}" srcOrd="9" destOrd="0" presId="urn:microsoft.com/office/officeart/2005/8/layout/vProcess5"/>
    <dgm:cxn modelId="{B9883F96-6D8C-4A4B-A31B-7B7E6968A528}" type="presParOf" srcId="{469666C0-BF0E-4536-8A33-64CDDCF85F30}" destId="{7DEAA8CD-A057-4C1C-9039-2FE9452E7166}" srcOrd="10" destOrd="0" presId="urn:microsoft.com/office/officeart/2005/8/layout/vProcess5"/>
    <dgm:cxn modelId="{02004A5F-CD40-4369-83FA-67C1325069FC}" type="presParOf" srcId="{469666C0-BF0E-4536-8A33-64CDDCF85F30}" destId="{AA8BFC4A-6114-4925-912F-FD8A5C0895EF}" srcOrd="11" destOrd="0" presId="urn:microsoft.com/office/officeart/2005/8/layout/vProcess5"/>
    <dgm:cxn modelId="{518D77BD-1AC2-4C91-91A8-C254907F32F4}" type="presParOf" srcId="{469666C0-BF0E-4536-8A33-64CDDCF85F30}" destId="{2A7CFC1D-A421-470D-ACD6-93DC2FD0299A}" srcOrd="12" destOrd="0" presId="urn:microsoft.com/office/officeart/2005/8/layout/vProcess5"/>
    <dgm:cxn modelId="{82384060-6759-4DE8-8079-29995EA55032}" type="presParOf" srcId="{469666C0-BF0E-4536-8A33-64CDDCF85F30}" destId="{160E2E09-4A01-4175-8B01-8993BAF6AA34}" srcOrd="13" destOrd="0" presId="urn:microsoft.com/office/officeart/2005/8/layout/vProcess5"/>
    <dgm:cxn modelId="{46C96D06-BAFA-451A-99C5-98B26E3510F8}" type="presParOf" srcId="{469666C0-BF0E-4536-8A33-64CDDCF85F30}" destId="{B945C4D0-F8B7-4800-A014-EC6018102166}"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2CF470-5887-47B6-AA67-9FC62E10F33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8DFD01A-C043-42C7-9881-7199C285F31B}">
      <dgm:prSet phldrT="[Text]"/>
      <dgm:spPr/>
      <dgm:t>
        <a:bodyPr/>
        <a:lstStyle/>
        <a:p>
          <a:r>
            <a:rPr lang="en-US"/>
            <a:t>Dos</a:t>
          </a:r>
        </a:p>
      </dgm:t>
    </dgm:pt>
    <dgm:pt modelId="{BE2ECAF8-8C5F-441E-BEB3-A6E62D140F0A}" type="parTrans" cxnId="{C83883C5-1F40-47A1-BD48-F7EEEC180BC2}">
      <dgm:prSet/>
      <dgm:spPr/>
      <dgm:t>
        <a:bodyPr/>
        <a:lstStyle/>
        <a:p>
          <a:endParaRPr lang="en-US"/>
        </a:p>
      </dgm:t>
    </dgm:pt>
    <dgm:pt modelId="{457A7A3A-106C-4064-AAFA-BD91379B185E}" type="sibTrans" cxnId="{C83883C5-1F40-47A1-BD48-F7EEEC180BC2}">
      <dgm:prSet/>
      <dgm:spPr/>
      <dgm:t>
        <a:bodyPr/>
        <a:lstStyle/>
        <a:p>
          <a:endParaRPr lang="en-US"/>
        </a:p>
      </dgm:t>
    </dgm:pt>
    <dgm:pt modelId="{84D90333-F36C-4122-A297-FDF4E8B04DA8}">
      <dgm:prSet phldrT="[Text]" custT="1"/>
      <dgm:spPr>
        <a:solidFill>
          <a:srgbClr val="00B050"/>
        </a:solidFill>
      </dgm:spPr>
      <dgm:t>
        <a:bodyPr/>
        <a:lstStyle/>
        <a:p>
          <a:r>
            <a:rPr lang="en-US" sz="2000"/>
            <a:t>Answer questions</a:t>
          </a:r>
        </a:p>
      </dgm:t>
    </dgm:pt>
    <dgm:pt modelId="{DC888438-BD1D-45DE-B617-9D5D3A82B9F4}" type="parTrans" cxnId="{5EF50D96-1766-4916-9408-DD3F73E94CE7}">
      <dgm:prSet/>
      <dgm:spPr/>
      <dgm:t>
        <a:bodyPr/>
        <a:lstStyle/>
        <a:p>
          <a:endParaRPr lang="en-US"/>
        </a:p>
      </dgm:t>
    </dgm:pt>
    <dgm:pt modelId="{3F10AC3C-EFD4-45FA-8B16-52A872AA7691}" type="sibTrans" cxnId="{5EF50D96-1766-4916-9408-DD3F73E94CE7}">
      <dgm:prSet/>
      <dgm:spPr/>
      <dgm:t>
        <a:bodyPr/>
        <a:lstStyle/>
        <a:p>
          <a:endParaRPr lang="en-US"/>
        </a:p>
      </dgm:t>
    </dgm:pt>
    <dgm:pt modelId="{FE16543B-A2B5-459A-9ADB-67AC8A38DD52}">
      <dgm:prSet phldrT="[Text]"/>
      <dgm:spPr/>
      <dgm:t>
        <a:bodyPr/>
        <a:lstStyle/>
        <a:p>
          <a:r>
            <a:rPr lang="en-US"/>
            <a:t>Don’ts</a:t>
          </a:r>
        </a:p>
      </dgm:t>
    </dgm:pt>
    <dgm:pt modelId="{368574F4-B7D5-495E-9E18-7732457ECAA4}" type="parTrans" cxnId="{1456D406-5F09-4C7E-A8E1-1BEB2EE65DFC}">
      <dgm:prSet/>
      <dgm:spPr/>
      <dgm:t>
        <a:bodyPr/>
        <a:lstStyle/>
        <a:p>
          <a:endParaRPr lang="en-US"/>
        </a:p>
      </dgm:t>
    </dgm:pt>
    <dgm:pt modelId="{0FABCC32-71C3-4F1C-ACA2-628074548227}" type="sibTrans" cxnId="{1456D406-5F09-4C7E-A8E1-1BEB2EE65DFC}">
      <dgm:prSet/>
      <dgm:spPr/>
      <dgm:t>
        <a:bodyPr/>
        <a:lstStyle/>
        <a:p>
          <a:endParaRPr lang="en-US"/>
        </a:p>
      </dgm:t>
    </dgm:pt>
    <dgm:pt modelId="{F7553176-755F-48E4-A1EB-72075BDE5507}">
      <dgm:prSet phldrT="[Text]" custT="1"/>
      <dgm:spPr>
        <a:solidFill>
          <a:srgbClr val="FF0000"/>
        </a:solidFill>
      </dgm:spPr>
      <dgm:t>
        <a:bodyPr/>
        <a:lstStyle/>
        <a:p>
          <a:pPr algn="ctr"/>
          <a:r>
            <a:rPr lang="en-US" sz="2000"/>
            <a:t>Yell at players</a:t>
          </a:r>
        </a:p>
      </dgm:t>
    </dgm:pt>
    <dgm:pt modelId="{553BBBDA-859D-44A6-8194-1E6038CEBA10}" type="parTrans" cxnId="{E56E808E-D281-4E06-AC35-9D3F6DD2ACF3}">
      <dgm:prSet/>
      <dgm:spPr/>
      <dgm:t>
        <a:bodyPr/>
        <a:lstStyle/>
        <a:p>
          <a:endParaRPr lang="en-US"/>
        </a:p>
      </dgm:t>
    </dgm:pt>
    <dgm:pt modelId="{CF65AC1D-7E06-4FDD-9917-E81663271352}" type="sibTrans" cxnId="{E56E808E-D281-4E06-AC35-9D3F6DD2ACF3}">
      <dgm:prSet/>
      <dgm:spPr/>
      <dgm:t>
        <a:bodyPr/>
        <a:lstStyle/>
        <a:p>
          <a:endParaRPr lang="en-US"/>
        </a:p>
      </dgm:t>
    </dgm:pt>
    <dgm:pt modelId="{E1EEC3CA-8325-472F-BCF7-53C32DACD958}">
      <dgm:prSet phldrT="[Text]" custT="1"/>
      <dgm:spPr>
        <a:solidFill>
          <a:srgbClr val="FF0000"/>
        </a:solidFill>
      </dgm:spPr>
      <dgm:t>
        <a:bodyPr/>
        <a:lstStyle/>
        <a:p>
          <a:pPr algn="ctr"/>
          <a:r>
            <a:rPr lang="en-US" sz="2000"/>
            <a:t>Coach  players</a:t>
          </a:r>
        </a:p>
      </dgm:t>
    </dgm:pt>
    <dgm:pt modelId="{DE064D13-CE88-4389-8141-3D778DFA1259}" type="parTrans" cxnId="{71EAFDEE-9C5C-4291-981C-CC3A24C50F65}">
      <dgm:prSet/>
      <dgm:spPr/>
      <dgm:t>
        <a:bodyPr/>
        <a:lstStyle/>
        <a:p>
          <a:endParaRPr lang="en-US"/>
        </a:p>
      </dgm:t>
    </dgm:pt>
    <dgm:pt modelId="{7F13ABDA-8CBA-436F-BBD1-1D81CECB577D}" type="sibTrans" cxnId="{71EAFDEE-9C5C-4291-981C-CC3A24C50F65}">
      <dgm:prSet/>
      <dgm:spPr/>
      <dgm:t>
        <a:bodyPr/>
        <a:lstStyle/>
        <a:p>
          <a:endParaRPr lang="en-US"/>
        </a:p>
      </dgm:t>
    </dgm:pt>
    <dgm:pt modelId="{7F037A0A-F398-4167-A727-E8CC6607FDB0}">
      <dgm:prSet phldrT="[Text]" custT="1"/>
      <dgm:spPr>
        <a:solidFill>
          <a:srgbClr val="00B050"/>
        </a:solidFill>
      </dgm:spPr>
      <dgm:t>
        <a:bodyPr/>
        <a:lstStyle/>
        <a:p>
          <a:r>
            <a:rPr lang="en-US" sz="2000"/>
            <a:t>Diffuse volatile situations</a:t>
          </a:r>
        </a:p>
      </dgm:t>
    </dgm:pt>
    <dgm:pt modelId="{A0B0B758-BD9C-466D-8871-4F14543A80AD}" type="parTrans" cxnId="{2092E9E9-1E83-4655-BDC9-65A233C1A918}">
      <dgm:prSet/>
      <dgm:spPr/>
      <dgm:t>
        <a:bodyPr/>
        <a:lstStyle/>
        <a:p>
          <a:endParaRPr lang="en-US"/>
        </a:p>
      </dgm:t>
    </dgm:pt>
    <dgm:pt modelId="{E8E71B1B-47EA-4AB5-8F3E-51DCE704E34E}" type="sibTrans" cxnId="{2092E9E9-1E83-4655-BDC9-65A233C1A918}">
      <dgm:prSet/>
      <dgm:spPr/>
      <dgm:t>
        <a:bodyPr/>
        <a:lstStyle/>
        <a:p>
          <a:endParaRPr lang="en-US"/>
        </a:p>
      </dgm:t>
    </dgm:pt>
    <dgm:pt modelId="{EEA48E20-92BE-4191-8761-D09BB7E0B46D}">
      <dgm:prSet phldrT="[Text]" custT="1"/>
      <dgm:spPr>
        <a:solidFill>
          <a:srgbClr val="FF0000"/>
        </a:solidFill>
      </dgm:spPr>
      <dgm:t>
        <a:bodyPr/>
        <a:lstStyle/>
        <a:p>
          <a:pPr algn="ctr"/>
          <a:r>
            <a:rPr lang="en-US" sz="2000"/>
            <a:t>Escalate negative emotions</a:t>
          </a:r>
        </a:p>
      </dgm:t>
    </dgm:pt>
    <dgm:pt modelId="{2724F702-1CD6-43C4-9291-A807D0FBD808}" type="parTrans" cxnId="{AB7517DE-69A7-4722-A9D8-948C4E556D5C}">
      <dgm:prSet/>
      <dgm:spPr/>
      <dgm:t>
        <a:bodyPr/>
        <a:lstStyle/>
        <a:p>
          <a:endParaRPr lang="en-US"/>
        </a:p>
      </dgm:t>
    </dgm:pt>
    <dgm:pt modelId="{E44BC4ED-D23E-4880-89E1-7108BAA175BB}" type="sibTrans" cxnId="{AB7517DE-69A7-4722-A9D8-948C4E556D5C}">
      <dgm:prSet/>
      <dgm:spPr/>
      <dgm:t>
        <a:bodyPr/>
        <a:lstStyle/>
        <a:p>
          <a:endParaRPr lang="en-US"/>
        </a:p>
      </dgm:t>
    </dgm:pt>
    <dgm:pt modelId="{249CB1F7-0550-4CD8-BA8F-32E311D5AAE4}">
      <dgm:prSet phldrT="[Text]" custT="1"/>
      <dgm:spPr>
        <a:solidFill>
          <a:srgbClr val="00B050"/>
        </a:solidFill>
      </dgm:spPr>
      <dgm:t>
        <a:bodyPr/>
        <a:lstStyle/>
        <a:p>
          <a:r>
            <a:rPr lang="en-US" sz="2000"/>
            <a:t>Respect players</a:t>
          </a:r>
          <a:endParaRPr lang="en-US" sz="1200"/>
        </a:p>
      </dgm:t>
    </dgm:pt>
    <dgm:pt modelId="{A2846393-3FAB-4D99-A70E-8181336EC5D7}" type="parTrans" cxnId="{EF12C958-E65D-4F02-8575-C3EA97262D9D}">
      <dgm:prSet/>
      <dgm:spPr/>
      <dgm:t>
        <a:bodyPr/>
        <a:lstStyle/>
        <a:p>
          <a:endParaRPr lang="en-US"/>
        </a:p>
      </dgm:t>
    </dgm:pt>
    <dgm:pt modelId="{5D8A393F-E607-4ACA-BF6A-CBD1D10F71F7}" type="sibTrans" cxnId="{EF12C958-E65D-4F02-8575-C3EA97262D9D}">
      <dgm:prSet/>
      <dgm:spPr/>
      <dgm:t>
        <a:bodyPr/>
        <a:lstStyle/>
        <a:p>
          <a:endParaRPr lang="en-US"/>
        </a:p>
      </dgm:t>
    </dgm:pt>
    <dgm:pt modelId="{7C237747-A7B7-442D-8853-73021F2D3E21}">
      <dgm:prSet phldrT="[Text]" custT="1"/>
      <dgm:spPr>
        <a:solidFill>
          <a:srgbClr val="00B050"/>
        </a:solidFill>
      </dgm:spPr>
      <dgm:t>
        <a:bodyPr/>
        <a:lstStyle/>
        <a:p>
          <a:r>
            <a:rPr lang="en-US" sz="2000"/>
            <a:t>Emphasize safety</a:t>
          </a:r>
        </a:p>
      </dgm:t>
    </dgm:pt>
    <dgm:pt modelId="{38FFCBB1-69E7-4384-9DCF-F1562F387627}" type="parTrans" cxnId="{DD81A32F-17F4-4390-80F7-6DD6434803CB}">
      <dgm:prSet/>
      <dgm:spPr/>
      <dgm:t>
        <a:bodyPr/>
        <a:lstStyle/>
        <a:p>
          <a:endParaRPr lang="en-US"/>
        </a:p>
      </dgm:t>
    </dgm:pt>
    <dgm:pt modelId="{DDF0B656-C302-4AD8-B40F-71A084867A2E}" type="sibTrans" cxnId="{DD81A32F-17F4-4390-80F7-6DD6434803CB}">
      <dgm:prSet/>
      <dgm:spPr/>
      <dgm:t>
        <a:bodyPr/>
        <a:lstStyle/>
        <a:p>
          <a:endParaRPr lang="en-US"/>
        </a:p>
      </dgm:t>
    </dgm:pt>
    <dgm:pt modelId="{1F7E3EA4-4DAF-4C02-8D60-F374FDC44526}">
      <dgm:prSet phldrT="[Text]" custT="1"/>
      <dgm:spPr>
        <a:solidFill>
          <a:srgbClr val="00B050"/>
        </a:solidFill>
      </dgm:spPr>
      <dgm:t>
        <a:bodyPr/>
        <a:lstStyle/>
        <a:p>
          <a:r>
            <a:rPr lang="en-US" sz="2000"/>
            <a:t>Be clear and concise</a:t>
          </a:r>
          <a:endParaRPr lang="en-US" sz="3200"/>
        </a:p>
      </dgm:t>
    </dgm:pt>
    <dgm:pt modelId="{36E844B0-ACCE-4F0A-9DF7-80470F4B306E}" type="parTrans" cxnId="{CA4C5834-8221-41B3-A653-16D4406BA0FF}">
      <dgm:prSet/>
      <dgm:spPr/>
      <dgm:t>
        <a:bodyPr/>
        <a:lstStyle/>
        <a:p>
          <a:endParaRPr lang="en-US"/>
        </a:p>
      </dgm:t>
    </dgm:pt>
    <dgm:pt modelId="{DC90BBC2-30CE-43E6-A3F1-26A2F990FF32}" type="sibTrans" cxnId="{CA4C5834-8221-41B3-A653-16D4406BA0FF}">
      <dgm:prSet/>
      <dgm:spPr/>
      <dgm:t>
        <a:bodyPr/>
        <a:lstStyle/>
        <a:p>
          <a:endParaRPr lang="en-US"/>
        </a:p>
      </dgm:t>
    </dgm:pt>
    <dgm:pt modelId="{566AAB1D-B582-4C37-A2C1-25469E965743}">
      <dgm:prSet phldrT="[Text]" custT="1"/>
      <dgm:spPr>
        <a:solidFill>
          <a:srgbClr val="FF0000"/>
        </a:solidFill>
      </dgm:spPr>
      <dgm:t>
        <a:bodyPr/>
        <a:lstStyle/>
        <a:p>
          <a:pPr algn="ctr"/>
          <a:r>
            <a:rPr lang="en-US" sz="2000"/>
            <a:t>Threaten with cards</a:t>
          </a:r>
        </a:p>
      </dgm:t>
    </dgm:pt>
    <dgm:pt modelId="{451BDF74-E329-4E6A-A593-C58CDB5B277C}" type="parTrans" cxnId="{CE17F796-84E0-4118-A2F5-7DC4BC990F6F}">
      <dgm:prSet/>
      <dgm:spPr/>
      <dgm:t>
        <a:bodyPr/>
        <a:lstStyle/>
        <a:p>
          <a:endParaRPr lang="en-US"/>
        </a:p>
      </dgm:t>
    </dgm:pt>
    <dgm:pt modelId="{B77F7001-8970-4AF4-A5DA-7E31B9AF1ED4}" type="sibTrans" cxnId="{CE17F796-84E0-4118-A2F5-7DC4BC990F6F}">
      <dgm:prSet/>
      <dgm:spPr/>
      <dgm:t>
        <a:bodyPr/>
        <a:lstStyle/>
        <a:p>
          <a:endParaRPr lang="en-US"/>
        </a:p>
      </dgm:t>
    </dgm:pt>
    <dgm:pt modelId="{ED7372BC-8EA1-BC41-88B2-300540B4EC42}" type="pres">
      <dgm:prSet presAssocID="{892CF470-5887-47B6-AA67-9FC62E10F334}" presName="theList" presStyleCnt="0">
        <dgm:presLayoutVars>
          <dgm:dir/>
          <dgm:animLvl val="lvl"/>
          <dgm:resizeHandles val="exact"/>
        </dgm:presLayoutVars>
      </dgm:prSet>
      <dgm:spPr/>
    </dgm:pt>
    <dgm:pt modelId="{01B79B08-0FF9-534B-AED0-307FB58FA82E}" type="pres">
      <dgm:prSet presAssocID="{D8DFD01A-C043-42C7-9881-7199C285F31B}" presName="compNode" presStyleCnt="0"/>
      <dgm:spPr/>
    </dgm:pt>
    <dgm:pt modelId="{FA60124E-CB23-B247-AB21-33689A3473F5}" type="pres">
      <dgm:prSet presAssocID="{D8DFD01A-C043-42C7-9881-7199C285F31B}" presName="aNode" presStyleLbl="bgShp" presStyleIdx="0" presStyleCnt="2"/>
      <dgm:spPr/>
    </dgm:pt>
    <dgm:pt modelId="{4A67636C-9EFE-F740-99C2-8C9AEE6CBB31}" type="pres">
      <dgm:prSet presAssocID="{D8DFD01A-C043-42C7-9881-7199C285F31B}" presName="textNode" presStyleLbl="bgShp" presStyleIdx="0" presStyleCnt="2"/>
      <dgm:spPr/>
    </dgm:pt>
    <dgm:pt modelId="{9F6408A0-2F14-4B41-ADB1-9D14663C9EC7}" type="pres">
      <dgm:prSet presAssocID="{D8DFD01A-C043-42C7-9881-7199C285F31B}" presName="compChildNode" presStyleCnt="0"/>
      <dgm:spPr/>
    </dgm:pt>
    <dgm:pt modelId="{BC336011-D7BA-1346-8A3D-F0D68A41EC25}" type="pres">
      <dgm:prSet presAssocID="{D8DFD01A-C043-42C7-9881-7199C285F31B}" presName="theInnerList" presStyleCnt="0"/>
      <dgm:spPr/>
    </dgm:pt>
    <dgm:pt modelId="{CA9F114B-2AF8-9A4F-AACE-D1A3A339B131}" type="pres">
      <dgm:prSet presAssocID="{84D90333-F36C-4122-A297-FDF4E8B04DA8}" presName="childNode" presStyleLbl="node1" presStyleIdx="0" presStyleCnt="9" custScaleY="158178" custLinFactY="-41793" custLinFactNeighborX="-1362" custLinFactNeighborY="-100000">
        <dgm:presLayoutVars>
          <dgm:bulletEnabled val="1"/>
        </dgm:presLayoutVars>
      </dgm:prSet>
      <dgm:spPr/>
    </dgm:pt>
    <dgm:pt modelId="{6034F8B9-AEF2-264C-9972-C139BD0154FD}" type="pres">
      <dgm:prSet presAssocID="{84D90333-F36C-4122-A297-FDF4E8B04DA8}" presName="aSpace2" presStyleCnt="0"/>
      <dgm:spPr/>
    </dgm:pt>
    <dgm:pt modelId="{3F57DF0A-2C1A-C94B-838F-7C80A78F81BD}" type="pres">
      <dgm:prSet presAssocID="{7F037A0A-F398-4167-A727-E8CC6607FDB0}" presName="childNode" presStyleLbl="node1" presStyleIdx="1" presStyleCnt="9" custScaleX="97929" custScaleY="236527" custLinFactY="-12395" custLinFactNeighborX="-3037" custLinFactNeighborY="-100000">
        <dgm:presLayoutVars>
          <dgm:bulletEnabled val="1"/>
        </dgm:presLayoutVars>
      </dgm:prSet>
      <dgm:spPr/>
    </dgm:pt>
    <dgm:pt modelId="{77D99D71-944A-3848-9233-08B32C9AD4FB}" type="pres">
      <dgm:prSet presAssocID="{7F037A0A-F398-4167-A727-E8CC6607FDB0}" presName="aSpace2" presStyleCnt="0"/>
      <dgm:spPr/>
    </dgm:pt>
    <dgm:pt modelId="{5F78C43E-15EF-0444-8143-8A4396235747}" type="pres">
      <dgm:prSet presAssocID="{1F7E3EA4-4DAF-4C02-8D60-F374FDC44526}" presName="childNode" presStyleLbl="node1" presStyleIdx="2" presStyleCnt="9" custLinFactY="-8850" custLinFactNeighborX="-1362" custLinFactNeighborY="-100000">
        <dgm:presLayoutVars>
          <dgm:bulletEnabled val="1"/>
        </dgm:presLayoutVars>
      </dgm:prSet>
      <dgm:spPr/>
    </dgm:pt>
    <dgm:pt modelId="{6661C1EC-7895-3843-8D68-D1B7ED82DEFA}" type="pres">
      <dgm:prSet presAssocID="{1F7E3EA4-4DAF-4C02-8D60-F374FDC44526}" presName="aSpace2" presStyleCnt="0"/>
      <dgm:spPr/>
    </dgm:pt>
    <dgm:pt modelId="{FE440251-5666-E648-942F-F25669AF0FE7}" type="pres">
      <dgm:prSet presAssocID="{249CB1F7-0550-4CD8-BA8F-32E311D5AAE4}" presName="childNode" presStyleLbl="node1" presStyleIdx="3" presStyleCnt="9" custLinFactNeighborX="-2002" custLinFactNeighborY="9422">
        <dgm:presLayoutVars>
          <dgm:bulletEnabled val="1"/>
        </dgm:presLayoutVars>
      </dgm:prSet>
      <dgm:spPr/>
    </dgm:pt>
    <dgm:pt modelId="{4129BE2C-AA3E-314E-AB77-E52A7F43B1C5}" type="pres">
      <dgm:prSet presAssocID="{249CB1F7-0550-4CD8-BA8F-32E311D5AAE4}" presName="aSpace2" presStyleCnt="0"/>
      <dgm:spPr/>
    </dgm:pt>
    <dgm:pt modelId="{8DDDFAC4-29B8-684F-9835-008D23D4951E}" type="pres">
      <dgm:prSet presAssocID="{7C237747-A7B7-442D-8853-73021F2D3E21}" presName="childNode" presStyleLbl="node1" presStyleIdx="4" presStyleCnt="9" custLinFactY="19377" custLinFactNeighborX="-2002" custLinFactNeighborY="100000">
        <dgm:presLayoutVars>
          <dgm:bulletEnabled val="1"/>
        </dgm:presLayoutVars>
      </dgm:prSet>
      <dgm:spPr/>
    </dgm:pt>
    <dgm:pt modelId="{BED61410-0645-3E40-8CF4-A0D5F6DAC6C1}" type="pres">
      <dgm:prSet presAssocID="{D8DFD01A-C043-42C7-9881-7199C285F31B}" presName="aSpace" presStyleCnt="0"/>
      <dgm:spPr/>
    </dgm:pt>
    <dgm:pt modelId="{C05E207F-F1DD-5941-9791-392817883AF2}" type="pres">
      <dgm:prSet presAssocID="{FE16543B-A2B5-459A-9ADB-67AC8A38DD52}" presName="compNode" presStyleCnt="0"/>
      <dgm:spPr/>
    </dgm:pt>
    <dgm:pt modelId="{38C07058-A047-2345-B5E1-C73A2FA6B9F9}" type="pres">
      <dgm:prSet presAssocID="{FE16543B-A2B5-459A-9ADB-67AC8A38DD52}" presName="aNode" presStyleLbl="bgShp" presStyleIdx="1" presStyleCnt="2"/>
      <dgm:spPr/>
    </dgm:pt>
    <dgm:pt modelId="{C3634023-159C-054F-A8A7-19E38893EACD}" type="pres">
      <dgm:prSet presAssocID="{FE16543B-A2B5-459A-9ADB-67AC8A38DD52}" presName="textNode" presStyleLbl="bgShp" presStyleIdx="1" presStyleCnt="2"/>
      <dgm:spPr/>
    </dgm:pt>
    <dgm:pt modelId="{2D99BAE9-2239-8842-BE6A-40C2716CAC36}" type="pres">
      <dgm:prSet presAssocID="{FE16543B-A2B5-459A-9ADB-67AC8A38DD52}" presName="compChildNode" presStyleCnt="0"/>
      <dgm:spPr/>
    </dgm:pt>
    <dgm:pt modelId="{683D222F-2154-4A47-BF56-DC0C0504A004}" type="pres">
      <dgm:prSet presAssocID="{FE16543B-A2B5-459A-9ADB-67AC8A38DD52}" presName="theInnerList" presStyleCnt="0"/>
      <dgm:spPr/>
    </dgm:pt>
    <dgm:pt modelId="{63C3404F-F26B-6846-8AB7-7B60FB330CCA}" type="pres">
      <dgm:prSet presAssocID="{F7553176-755F-48E4-A1EB-72075BDE5507}" presName="childNode" presStyleLbl="node1" presStyleIdx="5" presStyleCnt="9" custLinFactY="-29908" custLinFactNeighborX="-836" custLinFactNeighborY="-100000">
        <dgm:presLayoutVars>
          <dgm:bulletEnabled val="1"/>
        </dgm:presLayoutVars>
      </dgm:prSet>
      <dgm:spPr/>
    </dgm:pt>
    <dgm:pt modelId="{886DBEDE-A67B-A84C-8AC7-96E6BA50E5BC}" type="pres">
      <dgm:prSet presAssocID="{F7553176-755F-48E4-A1EB-72075BDE5507}" presName="aSpace2" presStyleCnt="0"/>
      <dgm:spPr/>
    </dgm:pt>
    <dgm:pt modelId="{3CBCD8DE-E922-D144-BD43-9DC0800BC96B}" type="pres">
      <dgm:prSet presAssocID="{EEA48E20-92BE-4191-8761-D09BB7E0B46D}" presName="childNode" presStyleLbl="node1" presStyleIdx="6" presStyleCnt="9" custScaleX="100488" custScaleY="177400" custLinFactY="-13846" custLinFactNeighborX="-836" custLinFactNeighborY="-100000">
        <dgm:presLayoutVars>
          <dgm:bulletEnabled val="1"/>
        </dgm:presLayoutVars>
      </dgm:prSet>
      <dgm:spPr/>
    </dgm:pt>
    <dgm:pt modelId="{02659186-92B0-6340-AC4D-CFD158D7F6F1}" type="pres">
      <dgm:prSet presAssocID="{EEA48E20-92BE-4191-8761-D09BB7E0B46D}" presName="aSpace2" presStyleCnt="0"/>
      <dgm:spPr/>
    </dgm:pt>
    <dgm:pt modelId="{D5D79337-E933-4846-9B0B-4F19B2E078FE}" type="pres">
      <dgm:prSet presAssocID="{566AAB1D-B582-4C37-A2C1-25469E965743}" presName="childNode" presStyleLbl="node1" presStyleIdx="7" presStyleCnt="9" custLinFactY="-3147" custLinFactNeighborX="-295" custLinFactNeighborY="-100000">
        <dgm:presLayoutVars>
          <dgm:bulletEnabled val="1"/>
        </dgm:presLayoutVars>
      </dgm:prSet>
      <dgm:spPr/>
    </dgm:pt>
    <dgm:pt modelId="{A6FCDF79-6A46-324C-A5E2-6EA0AF3FD865}" type="pres">
      <dgm:prSet presAssocID="{566AAB1D-B582-4C37-A2C1-25469E965743}" presName="aSpace2" presStyleCnt="0"/>
      <dgm:spPr/>
    </dgm:pt>
    <dgm:pt modelId="{9448E050-0E13-4E4B-A75F-CBE5CB556D5E}" type="pres">
      <dgm:prSet presAssocID="{E1EEC3CA-8325-472F-BCF7-53C32DACD958}" presName="childNode" presStyleLbl="node1" presStyleIdx="8" presStyleCnt="9">
        <dgm:presLayoutVars>
          <dgm:bulletEnabled val="1"/>
        </dgm:presLayoutVars>
      </dgm:prSet>
      <dgm:spPr/>
    </dgm:pt>
  </dgm:ptLst>
  <dgm:cxnLst>
    <dgm:cxn modelId="{1456D406-5F09-4C7E-A8E1-1BEB2EE65DFC}" srcId="{892CF470-5887-47B6-AA67-9FC62E10F334}" destId="{FE16543B-A2B5-459A-9ADB-67AC8A38DD52}" srcOrd="1" destOrd="0" parTransId="{368574F4-B7D5-495E-9E18-7732457ECAA4}" sibTransId="{0FABCC32-71C3-4F1C-ACA2-628074548227}"/>
    <dgm:cxn modelId="{BE2EDF0F-61F6-1F46-A000-AE969041589D}" type="presOf" srcId="{249CB1F7-0550-4CD8-BA8F-32E311D5AAE4}" destId="{FE440251-5666-E648-942F-F25669AF0FE7}" srcOrd="0" destOrd="0" presId="urn:microsoft.com/office/officeart/2005/8/layout/lProcess2"/>
    <dgm:cxn modelId="{DD81A32F-17F4-4390-80F7-6DD6434803CB}" srcId="{D8DFD01A-C043-42C7-9881-7199C285F31B}" destId="{7C237747-A7B7-442D-8853-73021F2D3E21}" srcOrd="4" destOrd="0" parTransId="{38FFCBB1-69E7-4384-9DCF-F1562F387627}" sibTransId="{DDF0B656-C302-4AD8-B40F-71A084867A2E}"/>
    <dgm:cxn modelId="{CA4C5834-8221-41B3-A653-16D4406BA0FF}" srcId="{D8DFD01A-C043-42C7-9881-7199C285F31B}" destId="{1F7E3EA4-4DAF-4C02-8D60-F374FDC44526}" srcOrd="2" destOrd="0" parTransId="{36E844B0-ACCE-4F0A-9DF7-80470F4B306E}" sibTransId="{DC90BBC2-30CE-43E6-A3F1-26A2F990FF32}"/>
    <dgm:cxn modelId="{04FAE739-7353-164C-BB58-FD5CBB488363}" type="presOf" srcId="{566AAB1D-B582-4C37-A2C1-25469E965743}" destId="{D5D79337-E933-4846-9B0B-4F19B2E078FE}" srcOrd="0" destOrd="0" presId="urn:microsoft.com/office/officeart/2005/8/layout/lProcess2"/>
    <dgm:cxn modelId="{1A98664D-F5F4-354C-AC70-953EE2CEBAEB}" type="presOf" srcId="{EEA48E20-92BE-4191-8761-D09BB7E0B46D}" destId="{3CBCD8DE-E922-D144-BD43-9DC0800BC96B}" srcOrd="0" destOrd="0" presId="urn:microsoft.com/office/officeart/2005/8/layout/lProcess2"/>
    <dgm:cxn modelId="{EF12C958-E65D-4F02-8575-C3EA97262D9D}" srcId="{D8DFD01A-C043-42C7-9881-7199C285F31B}" destId="{249CB1F7-0550-4CD8-BA8F-32E311D5AAE4}" srcOrd="3" destOrd="0" parTransId="{A2846393-3FAB-4D99-A70E-8181336EC5D7}" sibTransId="{5D8A393F-E607-4ACA-BF6A-CBD1D10F71F7}"/>
    <dgm:cxn modelId="{22E7A85E-D8A2-434B-B999-C9C2B6D22155}" type="presOf" srcId="{E1EEC3CA-8325-472F-BCF7-53C32DACD958}" destId="{9448E050-0E13-4E4B-A75F-CBE5CB556D5E}" srcOrd="0" destOrd="0" presId="urn:microsoft.com/office/officeart/2005/8/layout/lProcess2"/>
    <dgm:cxn modelId="{08929F61-FEE2-BB42-81FE-E82C5899065A}" type="presOf" srcId="{FE16543B-A2B5-459A-9ADB-67AC8A38DD52}" destId="{38C07058-A047-2345-B5E1-C73A2FA6B9F9}" srcOrd="0" destOrd="0" presId="urn:microsoft.com/office/officeart/2005/8/layout/lProcess2"/>
    <dgm:cxn modelId="{EBA05872-F56B-F842-8271-AD5608055D50}" type="presOf" srcId="{7F037A0A-F398-4167-A727-E8CC6607FDB0}" destId="{3F57DF0A-2C1A-C94B-838F-7C80A78F81BD}" srcOrd="0" destOrd="0" presId="urn:microsoft.com/office/officeart/2005/8/layout/lProcess2"/>
    <dgm:cxn modelId="{02E20A80-44FE-9145-BB72-6BFF744AF600}" type="presOf" srcId="{F7553176-755F-48E4-A1EB-72075BDE5507}" destId="{63C3404F-F26B-6846-8AB7-7B60FB330CCA}" srcOrd="0" destOrd="0" presId="urn:microsoft.com/office/officeart/2005/8/layout/lProcess2"/>
    <dgm:cxn modelId="{E56E808E-D281-4E06-AC35-9D3F6DD2ACF3}" srcId="{FE16543B-A2B5-459A-9ADB-67AC8A38DD52}" destId="{F7553176-755F-48E4-A1EB-72075BDE5507}" srcOrd="0" destOrd="0" parTransId="{553BBBDA-859D-44A6-8194-1E6038CEBA10}" sibTransId="{CF65AC1D-7E06-4FDD-9917-E81663271352}"/>
    <dgm:cxn modelId="{5EF50D96-1766-4916-9408-DD3F73E94CE7}" srcId="{D8DFD01A-C043-42C7-9881-7199C285F31B}" destId="{84D90333-F36C-4122-A297-FDF4E8B04DA8}" srcOrd="0" destOrd="0" parTransId="{DC888438-BD1D-45DE-B617-9D5D3A82B9F4}" sibTransId="{3F10AC3C-EFD4-45FA-8B16-52A872AA7691}"/>
    <dgm:cxn modelId="{89C82296-7E70-2D46-8836-8F99ABC94B3D}" type="presOf" srcId="{1F7E3EA4-4DAF-4C02-8D60-F374FDC44526}" destId="{5F78C43E-15EF-0444-8143-8A4396235747}" srcOrd="0" destOrd="0" presId="urn:microsoft.com/office/officeart/2005/8/layout/lProcess2"/>
    <dgm:cxn modelId="{CE17F796-84E0-4118-A2F5-7DC4BC990F6F}" srcId="{FE16543B-A2B5-459A-9ADB-67AC8A38DD52}" destId="{566AAB1D-B582-4C37-A2C1-25469E965743}" srcOrd="2" destOrd="0" parTransId="{451BDF74-E329-4E6A-A593-C58CDB5B277C}" sibTransId="{B77F7001-8970-4AF4-A5DA-7E31B9AF1ED4}"/>
    <dgm:cxn modelId="{602267C1-A9B8-9942-9610-EFB029712D64}" type="presOf" srcId="{FE16543B-A2B5-459A-9ADB-67AC8A38DD52}" destId="{C3634023-159C-054F-A8A7-19E38893EACD}" srcOrd="1" destOrd="0" presId="urn:microsoft.com/office/officeart/2005/8/layout/lProcess2"/>
    <dgm:cxn modelId="{C83883C5-1F40-47A1-BD48-F7EEEC180BC2}" srcId="{892CF470-5887-47B6-AA67-9FC62E10F334}" destId="{D8DFD01A-C043-42C7-9881-7199C285F31B}" srcOrd="0" destOrd="0" parTransId="{BE2ECAF8-8C5F-441E-BEB3-A6E62D140F0A}" sibTransId="{457A7A3A-106C-4064-AAFA-BD91379B185E}"/>
    <dgm:cxn modelId="{AB7517DE-69A7-4722-A9D8-948C4E556D5C}" srcId="{FE16543B-A2B5-459A-9ADB-67AC8A38DD52}" destId="{EEA48E20-92BE-4191-8761-D09BB7E0B46D}" srcOrd="1" destOrd="0" parTransId="{2724F702-1CD6-43C4-9291-A807D0FBD808}" sibTransId="{E44BC4ED-D23E-4880-89E1-7108BAA175BB}"/>
    <dgm:cxn modelId="{6687A8E0-9392-AD42-AEF2-FC397D6C7672}" type="presOf" srcId="{D8DFD01A-C043-42C7-9881-7199C285F31B}" destId="{FA60124E-CB23-B247-AB21-33689A3473F5}" srcOrd="0" destOrd="0" presId="urn:microsoft.com/office/officeart/2005/8/layout/lProcess2"/>
    <dgm:cxn modelId="{05A24AE2-1085-DB4D-8E91-A1FCF3EBA657}" type="presOf" srcId="{84D90333-F36C-4122-A297-FDF4E8B04DA8}" destId="{CA9F114B-2AF8-9A4F-AACE-D1A3A339B131}" srcOrd="0" destOrd="0" presId="urn:microsoft.com/office/officeart/2005/8/layout/lProcess2"/>
    <dgm:cxn modelId="{2092E9E9-1E83-4655-BDC9-65A233C1A918}" srcId="{D8DFD01A-C043-42C7-9881-7199C285F31B}" destId="{7F037A0A-F398-4167-A727-E8CC6607FDB0}" srcOrd="1" destOrd="0" parTransId="{A0B0B758-BD9C-466D-8871-4F14543A80AD}" sibTransId="{E8E71B1B-47EA-4AB5-8F3E-51DCE704E34E}"/>
    <dgm:cxn modelId="{8D0371EA-7C2D-CD48-9D02-32B7DFB06CE4}" type="presOf" srcId="{892CF470-5887-47B6-AA67-9FC62E10F334}" destId="{ED7372BC-8EA1-BC41-88B2-300540B4EC42}" srcOrd="0" destOrd="0" presId="urn:microsoft.com/office/officeart/2005/8/layout/lProcess2"/>
    <dgm:cxn modelId="{CA3202EB-66D0-624B-AF66-AE86D4A42FD4}" type="presOf" srcId="{7C237747-A7B7-442D-8853-73021F2D3E21}" destId="{8DDDFAC4-29B8-684F-9835-008D23D4951E}" srcOrd="0" destOrd="0" presId="urn:microsoft.com/office/officeart/2005/8/layout/lProcess2"/>
    <dgm:cxn modelId="{71EAFDEE-9C5C-4291-981C-CC3A24C50F65}" srcId="{FE16543B-A2B5-459A-9ADB-67AC8A38DD52}" destId="{E1EEC3CA-8325-472F-BCF7-53C32DACD958}" srcOrd="3" destOrd="0" parTransId="{DE064D13-CE88-4389-8141-3D778DFA1259}" sibTransId="{7F13ABDA-8CBA-436F-BBD1-1D81CECB577D}"/>
    <dgm:cxn modelId="{E59630FA-0F35-8449-AE85-05F1621AE373}" type="presOf" srcId="{D8DFD01A-C043-42C7-9881-7199C285F31B}" destId="{4A67636C-9EFE-F740-99C2-8C9AEE6CBB31}" srcOrd="1" destOrd="0" presId="urn:microsoft.com/office/officeart/2005/8/layout/lProcess2"/>
    <dgm:cxn modelId="{0AC2B957-78DA-A747-8F15-34F563FFFFC2}" type="presParOf" srcId="{ED7372BC-8EA1-BC41-88B2-300540B4EC42}" destId="{01B79B08-0FF9-534B-AED0-307FB58FA82E}" srcOrd="0" destOrd="0" presId="urn:microsoft.com/office/officeart/2005/8/layout/lProcess2"/>
    <dgm:cxn modelId="{C89A1672-BF7F-9847-A387-F846E635E28F}" type="presParOf" srcId="{01B79B08-0FF9-534B-AED0-307FB58FA82E}" destId="{FA60124E-CB23-B247-AB21-33689A3473F5}" srcOrd="0" destOrd="0" presId="urn:microsoft.com/office/officeart/2005/8/layout/lProcess2"/>
    <dgm:cxn modelId="{98A9A911-8FE9-EC4A-946F-C23839CA3DA0}" type="presParOf" srcId="{01B79B08-0FF9-534B-AED0-307FB58FA82E}" destId="{4A67636C-9EFE-F740-99C2-8C9AEE6CBB31}" srcOrd="1" destOrd="0" presId="urn:microsoft.com/office/officeart/2005/8/layout/lProcess2"/>
    <dgm:cxn modelId="{CFCBB142-61E7-A34E-BC74-3B7DD4B291B9}" type="presParOf" srcId="{01B79B08-0FF9-534B-AED0-307FB58FA82E}" destId="{9F6408A0-2F14-4B41-ADB1-9D14663C9EC7}" srcOrd="2" destOrd="0" presId="urn:microsoft.com/office/officeart/2005/8/layout/lProcess2"/>
    <dgm:cxn modelId="{F6BF9C90-9ACF-2746-B95C-6B2839D58091}" type="presParOf" srcId="{9F6408A0-2F14-4B41-ADB1-9D14663C9EC7}" destId="{BC336011-D7BA-1346-8A3D-F0D68A41EC25}" srcOrd="0" destOrd="0" presId="urn:microsoft.com/office/officeart/2005/8/layout/lProcess2"/>
    <dgm:cxn modelId="{4FA81B5B-3622-8942-9394-B7108B038D8E}" type="presParOf" srcId="{BC336011-D7BA-1346-8A3D-F0D68A41EC25}" destId="{CA9F114B-2AF8-9A4F-AACE-D1A3A339B131}" srcOrd="0" destOrd="0" presId="urn:microsoft.com/office/officeart/2005/8/layout/lProcess2"/>
    <dgm:cxn modelId="{CCBE7B6F-5756-AE43-BAD0-9237A242DCF8}" type="presParOf" srcId="{BC336011-D7BA-1346-8A3D-F0D68A41EC25}" destId="{6034F8B9-AEF2-264C-9972-C139BD0154FD}" srcOrd="1" destOrd="0" presId="urn:microsoft.com/office/officeart/2005/8/layout/lProcess2"/>
    <dgm:cxn modelId="{D78EE202-44AA-874F-9B41-79F5A03BFBD7}" type="presParOf" srcId="{BC336011-D7BA-1346-8A3D-F0D68A41EC25}" destId="{3F57DF0A-2C1A-C94B-838F-7C80A78F81BD}" srcOrd="2" destOrd="0" presId="urn:microsoft.com/office/officeart/2005/8/layout/lProcess2"/>
    <dgm:cxn modelId="{3BDC9C46-C1B6-1846-ABB4-2E5D9150FC0C}" type="presParOf" srcId="{BC336011-D7BA-1346-8A3D-F0D68A41EC25}" destId="{77D99D71-944A-3848-9233-08B32C9AD4FB}" srcOrd="3" destOrd="0" presId="urn:microsoft.com/office/officeart/2005/8/layout/lProcess2"/>
    <dgm:cxn modelId="{6BE6DE8B-5213-3E4B-9019-A40F6A6D9F0A}" type="presParOf" srcId="{BC336011-D7BA-1346-8A3D-F0D68A41EC25}" destId="{5F78C43E-15EF-0444-8143-8A4396235747}" srcOrd="4" destOrd="0" presId="urn:microsoft.com/office/officeart/2005/8/layout/lProcess2"/>
    <dgm:cxn modelId="{F4D96E3D-9EB5-BE45-9CDA-18A3CCE7B3D5}" type="presParOf" srcId="{BC336011-D7BA-1346-8A3D-F0D68A41EC25}" destId="{6661C1EC-7895-3843-8D68-D1B7ED82DEFA}" srcOrd="5" destOrd="0" presId="urn:microsoft.com/office/officeart/2005/8/layout/lProcess2"/>
    <dgm:cxn modelId="{73AB9D2D-6D41-1F4D-812F-D796BB3E08DD}" type="presParOf" srcId="{BC336011-D7BA-1346-8A3D-F0D68A41EC25}" destId="{FE440251-5666-E648-942F-F25669AF0FE7}" srcOrd="6" destOrd="0" presId="urn:microsoft.com/office/officeart/2005/8/layout/lProcess2"/>
    <dgm:cxn modelId="{DDFB1D36-1ADD-9346-89E4-2BE92AD3BA57}" type="presParOf" srcId="{BC336011-D7BA-1346-8A3D-F0D68A41EC25}" destId="{4129BE2C-AA3E-314E-AB77-E52A7F43B1C5}" srcOrd="7" destOrd="0" presId="urn:microsoft.com/office/officeart/2005/8/layout/lProcess2"/>
    <dgm:cxn modelId="{280E781D-12C1-B641-B658-333F90528564}" type="presParOf" srcId="{BC336011-D7BA-1346-8A3D-F0D68A41EC25}" destId="{8DDDFAC4-29B8-684F-9835-008D23D4951E}" srcOrd="8" destOrd="0" presId="urn:microsoft.com/office/officeart/2005/8/layout/lProcess2"/>
    <dgm:cxn modelId="{6F21E844-3A85-824B-A622-CD5F505F567B}" type="presParOf" srcId="{ED7372BC-8EA1-BC41-88B2-300540B4EC42}" destId="{BED61410-0645-3E40-8CF4-A0D5F6DAC6C1}" srcOrd="1" destOrd="0" presId="urn:microsoft.com/office/officeart/2005/8/layout/lProcess2"/>
    <dgm:cxn modelId="{C3748C9A-CBB6-5045-812E-4624929A9F5F}" type="presParOf" srcId="{ED7372BC-8EA1-BC41-88B2-300540B4EC42}" destId="{C05E207F-F1DD-5941-9791-392817883AF2}" srcOrd="2" destOrd="0" presId="urn:microsoft.com/office/officeart/2005/8/layout/lProcess2"/>
    <dgm:cxn modelId="{81C3B8FE-A0B4-434F-9456-94AC59FB5E50}" type="presParOf" srcId="{C05E207F-F1DD-5941-9791-392817883AF2}" destId="{38C07058-A047-2345-B5E1-C73A2FA6B9F9}" srcOrd="0" destOrd="0" presId="urn:microsoft.com/office/officeart/2005/8/layout/lProcess2"/>
    <dgm:cxn modelId="{EB34E3F6-E92A-6349-A7C1-8BCFE5A9F4AD}" type="presParOf" srcId="{C05E207F-F1DD-5941-9791-392817883AF2}" destId="{C3634023-159C-054F-A8A7-19E38893EACD}" srcOrd="1" destOrd="0" presId="urn:microsoft.com/office/officeart/2005/8/layout/lProcess2"/>
    <dgm:cxn modelId="{465EF20D-CC4A-2C44-937B-A0B967278332}" type="presParOf" srcId="{C05E207F-F1DD-5941-9791-392817883AF2}" destId="{2D99BAE9-2239-8842-BE6A-40C2716CAC36}" srcOrd="2" destOrd="0" presId="urn:microsoft.com/office/officeart/2005/8/layout/lProcess2"/>
    <dgm:cxn modelId="{321B3519-A1E2-8C4D-AE93-062CE68660C5}" type="presParOf" srcId="{2D99BAE9-2239-8842-BE6A-40C2716CAC36}" destId="{683D222F-2154-4A47-BF56-DC0C0504A004}" srcOrd="0" destOrd="0" presId="urn:microsoft.com/office/officeart/2005/8/layout/lProcess2"/>
    <dgm:cxn modelId="{BBEF0CCF-76D2-A94F-A5E2-9EAED34A99E7}" type="presParOf" srcId="{683D222F-2154-4A47-BF56-DC0C0504A004}" destId="{63C3404F-F26B-6846-8AB7-7B60FB330CCA}" srcOrd="0" destOrd="0" presId="urn:microsoft.com/office/officeart/2005/8/layout/lProcess2"/>
    <dgm:cxn modelId="{F47AF5A8-EA15-9F44-98AB-130FA445E168}" type="presParOf" srcId="{683D222F-2154-4A47-BF56-DC0C0504A004}" destId="{886DBEDE-A67B-A84C-8AC7-96E6BA50E5BC}" srcOrd="1" destOrd="0" presId="urn:microsoft.com/office/officeart/2005/8/layout/lProcess2"/>
    <dgm:cxn modelId="{F859E826-A2AB-8442-B0AA-6B8028EAE7BC}" type="presParOf" srcId="{683D222F-2154-4A47-BF56-DC0C0504A004}" destId="{3CBCD8DE-E922-D144-BD43-9DC0800BC96B}" srcOrd="2" destOrd="0" presId="urn:microsoft.com/office/officeart/2005/8/layout/lProcess2"/>
    <dgm:cxn modelId="{FD404D9B-B31D-1E4E-AA4E-C1F8623B908E}" type="presParOf" srcId="{683D222F-2154-4A47-BF56-DC0C0504A004}" destId="{02659186-92B0-6340-AC4D-CFD158D7F6F1}" srcOrd="3" destOrd="0" presId="urn:microsoft.com/office/officeart/2005/8/layout/lProcess2"/>
    <dgm:cxn modelId="{EDE27B3D-5C97-6F44-BDF8-6DD1350BF447}" type="presParOf" srcId="{683D222F-2154-4A47-BF56-DC0C0504A004}" destId="{D5D79337-E933-4846-9B0B-4F19B2E078FE}" srcOrd="4" destOrd="0" presId="urn:microsoft.com/office/officeart/2005/8/layout/lProcess2"/>
    <dgm:cxn modelId="{33370AA5-33D2-3743-9E66-78AA672C8981}" type="presParOf" srcId="{683D222F-2154-4A47-BF56-DC0C0504A004}" destId="{A6FCDF79-6A46-324C-A5E2-6EA0AF3FD865}" srcOrd="5" destOrd="0" presId="urn:microsoft.com/office/officeart/2005/8/layout/lProcess2"/>
    <dgm:cxn modelId="{C85D2207-A37B-F045-A558-34C1E88A94EC}" type="presParOf" srcId="{683D222F-2154-4A47-BF56-DC0C0504A004}" destId="{9448E050-0E13-4E4B-A75F-CBE5CB556D5E}"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F4E86-4328-4326-8631-D00FBC5AF5B7}">
      <dsp:nvSpPr>
        <dsp:cNvPr id="0" name=""/>
        <dsp:cNvSpPr/>
      </dsp:nvSpPr>
      <dsp:spPr>
        <a:xfrm>
          <a:off x="846177" y="0"/>
          <a:ext cx="9590007" cy="461645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9B90D-1FBB-434A-9C90-D7308742BC0A}">
      <dsp:nvSpPr>
        <dsp:cNvPr id="0" name=""/>
        <dsp:cNvSpPr/>
      </dsp:nvSpPr>
      <dsp:spPr>
        <a:xfrm>
          <a:off x="4975" y="1384935"/>
          <a:ext cx="2134724" cy="1846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Managing the clock</a:t>
          </a:r>
        </a:p>
      </dsp:txBody>
      <dsp:txXfrm>
        <a:off x="95118" y="1475078"/>
        <a:ext cx="1954438" cy="1666294"/>
      </dsp:txXfrm>
    </dsp:sp>
    <dsp:sp modelId="{52EE65BC-94D4-486E-A846-9C3D53201188}">
      <dsp:nvSpPr>
        <dsp:cNvPr id="0" name=""/>
        <dsp:cNvSpPr/>
      </dsp:nvSpPr>
      <dsp:spPr>
        <a:xfrm>
          <a:off x="2246435" y="1384935"/>
          <a:ext cx="2134724" cy="18465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Recognizing and handling fouls </a:t>
          </a:r>
        </a:p>
      </dsp:txBody>
      <dsp:txXfrm>
        <a:off x="2336578" y="1475078"/>
        <a:ext cx="1954438" cy="1666294"/>
      </dsp:txXfrm>
    </dsp:sp>
    <dsp:sp modelId="{D3370716-5188-4F58-A1C0-BC059FFB361A}">
      <dsp:nvSpPr>
        <dsp:cNvPr id="0" name=""/>
        <dsp:cNvSpPr/>
      </dsp:nvSpPr>
      <dsp:spPr>
        <a:xfrm>
          <a:off x="4487896" y="1384935"/>
          <a:ext cx="2134724" cy="18465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Setting the tone of the game </a:t>
          </a:r>
        </a:p>
      </dsp:txBody>
      <dsp:txXfrm>
        <a:off x="4578039" y="1475078"/>
        <a:ext cx="1954438" cy="1666294"/>
      </dsp:txXfrm>
    </dsp:sp>
    <dsp:sp modelId="{5C13CDBB-E553-4CEC-B6EF-FCDC12ABCA4B}">
      <dsp:nvSpPr>
        <dsp:cNvPr id="0" name=""/>
        <dsp:cNvSpPr/>
      </dsp:nvSpPr>
      <dsp:spPr>
        <a:xfrm>
          <a:off x="6729356" y="1384935"/>
          <a:ext cx="2306569" cy="18465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Handling Unsportsmanlike Behavior</a:t>
          </a:r>
        </a:p>
      </dsp:txBody>
      <dsp:txXfrm>
        <a:off x="6819499" y="1475078"/>
        <a:ext cx="2126283" cy="1666294"/>
      </dsp:txXfrm>
    </dsp:sp>
    <dsp:sp modelId="{FC0564C2-DD74-469C-B789-C3D9B2D7853E}">
      <dsp:nvSpPr>
        <dsp:cNvPr id="0" name=""/>
        <dsp:cNvSpPr/>
      </dsp:nvSpPr>
      <dsp:spPr>
        <a:xfrm>
          <a:off x="9142662" y="1384935"/>
          <a:ext cx="2134724" cy="1846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t>Responding appropriately to players, coaches and spectators</a:t>
          </a:r>
        </a:p>
      </dsp:txBody>
      <dsp:txXfrm>
        <a:off x="9232805" y="1475078"/>
        <a:ext cx="1954438" cy="1666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B4800-1F22-4F67-8F25-FE03D226892D}">
      <dsp:nvSpPr>
        <dsp:cNvPr id="0" name=""/>
        <dsp:cNvSpPr/>
      </dsp:nvSpPr>
      <dsp:spPr>
        <a:xfrm>
          <a:off x="0"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Know your timer and clock operator</a:t>
          </a:r>
        </a:p>
      </dsp:txBody>
      <dsp:txXfrm>
        <a:off x="0" y="1990414"/>
        <a:ext cx="2062134" cy="1990414"/>
      </dsp:txXfrm>
    </dsp:sp>
    <dsp:sp modelId="{2D4CB41F-004A-47A9-A11D-47B79683625D}">
      <dsp:nvSpPr>
        <dsp:cNvPr id="0" name=""/>
        <dsp:cNvSpPr/>
      </dsp:nvSpPr>
      <dsp:spPr>
        <a:xfrm>
          <a:off x="202557" y="298562"/>
          <a:ext cx="1657020" cy="1657020"/>
        </a:xfrm>
        <a:prstGeom prst="ellipse">
          <a:avLst/>
        </a:prstGeom>
        <a:blipFill>
          <a:blip xmlns:r="http://schemas.openxmlformats.org/officeDocument/2006/relationships" r:embed="rId1"/>
          <a:srcRect/>
          <a:stretch>
            <a:fillRect t="-11000" b="-1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4A5A76-8D94-4D08-B910-432E9DA00817}">
      <dsp:nvSpPr>
        <dsp:cNvPr id="0" name=""/>
        <dsp:cNvSpPr/>
      </dsp:nvSpPr>
      <dsp:spPr>
        <a:xfrm>
          <a:off x="2123998"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Check in with them when carding, during TOs, before overtime</a:t>
          </a:r>
        </a:p>
      </dsp:txBody>
      <dsp:txXfrm>
        <a:off x="2123998" y="1990414"/>
        <a:ext cx="2062134" cy="1990414"/>
      </dsp:txXfrm>
    </dsp:sp>
    <dsp:sp modelId="{E0EE3544-411F-4D06-B20F-0E5C84981268}">
      <dsp:nvSpPr>
        <dsp:cNvPr id="0" name=""/>
        <dsp:cNvSpPr/>
      </dsp:nvSpPr>
      <dsp:spPr>
        <a:xfrm>
          <a:off x="2326556" y="298562"/>
          <a:ext cx="1657020" cy="1657020"/>
        </a:xfrm>
        <a:prstGeom prst="ellipse">
          <a:avLst/>
        </a:prstGeom>
        <a:blipFill>
          <a:blip xmlns:r="http://schemas.openxmlformats.org/officeDocument/2006/relationships" r:embed="rId2"/>
          <a:srcRect/>
          <a:stretch>
            <a:fillRect l="-27000" r="-2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500C14-C803-4E13-8630-0D7166AA6A3F}">
      <dsp:nvSpPr>
        <dsp:cNvPr id="0" name=""/>
        <dsp:cNvSpPr/>
      </dsp:nvSpPr>
      <dsp:spPr>
        <a:xfrm>
          <a:off x="4247997"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Give clear TO signals</a:t>
          </a:r>
        </a:p>
      </dsp:txBody>
      <dsp:txXfrm>
        <a:off x="4247997" y="1990414"/>
        <a:ext cx="2062134" cy="1990414"/>
      </dsp:txXfrm>
    </dsp:sp>
    <dsp:sp modelId="{60B265B2-884B-4469-A04E-8F2B81B92EA9}">
      <dsp:nvSpPr>
        <dsp:cNvPr id="0" name=""/>
        <dsp:cNvSpPr/>
      </dsp:nvSpPr>
      <dsp:spPr>
        <a:xfrm>
          <a:off x="4450554" y="298562"/>
          <a:ext cx="1657020" cy="1657020"/>
        </a:xfrm>
        <a:prstGeom prst="ellipse">
          <a:avLst/>
        </a:prstGeom>
        <a:blipFill>
          <a:blip xmlns:r="http://schemas.openxmlformats.org/officeDocument/2006/relationships" r:embed="rId3"/>
          <a:srcRect/>
          <a:stretch>
            <a:fillRect l="-21000" r="-2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51396B-87C7-48A4-8695-EE5ED64ED9B3}">
      <dsp:nvSpPr>
        <dsp:cNvPr id="0" name=""/>
        <dsp:cNvSpPr/>
      </dsp:nvSpPr>
      <dsp:spPr>
        <a:xfrm>
          <a:off x="6371996"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Be aware of the time on the clock</a:t>
          </a:r>
        </a:p>
      </dsp:txBody>
      <dsp:txXfrm>
        <a:off x="6371996" y="1990414"/>
        <a:ext cx="2062134" cy="1990414"/>
      </dsp:txXfrm>
    </dsp:sp>
    <dsp:sp modelId="{6921D037-F1E2-4A8A-82C6-D7C197672781}">
      <dsp:nvSpPr>
        <dsp:cNvPr id="0" name=""/>
        <dsp:cNvSpPr/>
      </dsp:nvSpPr>
      <dsp:spPr>
        <a:xfrm>
          <a:off x="6574553" y="298562"/>
          <a:ext cx="1657020" cy="1657020"/>
        </a:xfrm>
        <a:prstGeom prst="ellipse">
          <a:avLst/>
        </a:prstGeom>
        <a:blipFill>
          <a:blip xmlns:r="http://schemas.openxmlformats.org/officeDocument/2006/relationships" r:embed="rId4"/>
          <a:srcRect/>
          <a:stretch>
            <a:fillRect l="-26000" r="-2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07B915-A08E-47BF-88C9-CF41DEEC77AD}">
      <dsp:nvSpPr>
        <dsp:cNvPr id="0" name=""/>
        <dsp:cNvSpPr/>
      </dsp:nvSpPr>
      <dsp:spPr>
        <a:xfrm>
          <a:off x="8495995"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Start the game on time!</a:t>
          </a:r>
        </a:p>
      </dsp:txBody>
      <dsp:txXfrm>
        <a:off x="8495995" y="1990414"/>
        <a:ext cx="2062134" cy="1990414"/>
      </dsp:txXfrm>
    </dsp:sp>
    <dsp:sp modelId="{64413E9B-1B85-4EE9-B835-8A6623E09F1E}">
      <dsp:nvSpPr>
        <dsp:cNvPr id="0" name=""/>
        <dsp:cNvSpPr/>
      </dsp:nvSpPr>
      <dsp:spPr>
        <a:xfrm>
          <a:off x="8698552" y="298562"/>
          <a:ext cx="1657020" cy="1657020"/>
        </a:xfrm>
        <a:prstGeom prst="ellipse">
          <a:avLst/>
        </a:prstGeom>
        <a:blipFill>
          <a:blip xmlns:r="http://schemas.openxmlformats.org/officeDocument/2006/relationships" r:embed="rId5"/>
          <a:srcRect/>
          <a:stretch>
            <a:fillRect l="-22000" r="-2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7161A-3547-4822-871C-3135189E2758}">
      <dsp:nvSpPr>
        <dsp:cNvPr id="0" name=""/>
        <dsp:cNvSpPr/>
      </dsp:nvSpPr>
      <dsp:spPr>
        <a:xfrm>
          <a:off x="422325" y="3980829"/>
          <a:ext cx="9713479" cy="746405"/>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3E34A-38CD-45F0-A433-36F98DF53B6D}">
      <dsp:nvSpPr>
        <dsp:cNvPr id="0" name=""/>
        <dsp:cNvSpPr/>
      </dsp:nvSpPr>
      <dsp:spPr>
        <a:xfrm>
          <a:off x="-5181107" y="-793612"/>
          <a:ext cx="6169858" cy="6169858"/>
        </a:xfrm>
        <a:prstGeom prst="blockArc">
          <a:avLst>
            <a:gd name="adj1" fmla="val 18900000"/>
            <a:gd name="adj2" fmla="val 2700000"/>
            <a:gd name="adj3" fmla="val 350"/>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17F91E-7F8A-4AEE-9939-CEA3B805F7AA}">
      <dsp:nvSpPr>
        <dsp:cNvPr id="0" name=""/>
        <dsp:cNvSpPr/>
      </dsp:nvSpPr>
      <dsp:spPr>
        <a:xfrm>
          <a:off x="517700" y="352312"/>
          <a:ext cx="10136541" cy="7049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Clear and quick foul communications so self-starts are not impacted</a:t>
          </a:r>
        </a:p>
      </dsp:txBody>
      <dsp:txXfrm>
        <a:off x="517700" y="352312"/>
        <a:ext cx="10136541" cy="704992"/>
      </dsp:txXfrm>
    </dsp:sp>
    <dsp:sp modelId="{E2B3E4DD-D086-4222-B9C2-EB1D3762D08C}">
      <dsp:nvSpPr>
        <dsp:cNvPr id="0" name=""/>
        <dsp:cNvSpPr/>
      </dsp:nvSpPr>
      <dsp:spPr>
        <a:xfrm>
          <a:off x="77079" y="264188"/>
          <a:ext cx="881240" cy="88124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033ED-E8A0-4417-869A-0D1C8AA18988}">
      <dsp:nvSpPr>
        <dsp:cNvPr id="0" name=""/>
        <dsp:cNvSpPr/>
      </dsp:nvSpPr>
      <dsp:spPr>
        <a:xfrm>
          <a:off x="921888" y="1409984"/>
          <a:ext cx="9732352" cy="704992"/>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Move players off lines on draws, 8m arc</a:t>
          </a:r>
        </a:p>
      </dsp:txBody>
      <dsp:txXfrm>
        <a:off x="921888" y="1409984"/>
        <a:ext cx="9732352" cy="704992"/>
      </dsp:txXfrm>
    </dsp:sp>
    <dsp:sp modelId="{8F227F22-9FA2-4FF8-B975-25536C58309C}">
      <dsp:nvSpPr>
        <dsp:cNvPr id="0" name=""/>
        <dsp:cNvSpPr/>
      </dsp:nvSpPr>
      <dsp:spPr>
        <a:xfrm>
          <a:off x="481268" y="1321860"/>
          <a:ext cx="881240" cy="88124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758F38-87A3-4209-92A3-3BBB0A46FE9C}">
      <dsp:nvSpPr>
        <dsp:cNvPr id="0" name=""/>
        <dsp:cNvSpPr/>
      </dsp:nvSpPr>
      <dsp:spPr>
        <a:xfrm>
          <a:off x="921888" y="2467656"/>
          <a:ext cx="9732352" cy="704992"/>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Address failure to move away from self-start early in the game</a:t>
          </a:r>
        </a:p>
      </dsp:txBody>
      <dsp:txXfrm>
        <a:off x="921888" y="2467656"/>
        <a:ext cx="9732352" cy="704992"/>
      </dsp:txXfrm>
    </dsp:sp>
    <dsp:sp modelId="{2BE7DF62-6E4E-476F-86F8-EBA7A1D4F52E}">
      <dsp:nvSpPr>
        <dsp:cNvPr id="0" name=""/>
        <dsp:cNvSpPr/>
      </dsp:nvSpPr>
      <dsp:spPr>
        <a:xfrm>
          <a:off x="481268" y="2379532"/>
          <a:ext cx="881240" cy="88124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7459E-C5BA-4FC6-8124-AD0EF187D2C3}">
      <dsp:nvSpPr>
        <dsp:cNvPr id="0" name=""/>
        <dsp:cNvSpPr/>
      </dsp:nvSpPr>
      <dsp:spPr>
        <a:xfrm>
          <a:off x="517700" y="3525327"/>
          <a:ext cx="10136541" cy="70499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Penalize when needed: use your GREEN card</a:t>
          </a:r>
        </a:p>
      </dsp:txBody>
      <dsp:txXfrm>
        <a:off x="517700" y="3525327"/>
        <a:ext cx="10136541" cy="704992"/>
      </dsp:txXfrm>
    </dsp:sp>
    <dsp:sp modelId="{6842A14E-1772-41B4-964A-C6458C35D75A}">
      <dsp:nvSpPr>
        <dsp:cNvPr id="0" name=""/>
        <dsp:cNvSpPr/>
      </dsp:nvSpPr>
      <dsp:spPr>
        <a:xfrm>
          <a:off x="77079" y="3437203"/>
          <a:ext cx="881240" cy="88124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D9F2-40E6-44AE-9FAA-DCDDF52A242C}">
      <dsp:nvSpPr>
        <dsp:cNvPr id="0" name=""/>
        <dsp:cNvSpPr/>
      </dsp:nvSpPr>
      <dsp:spPr>
        <a:xfrm>
          <a:off x="94815" y="0"/>
          <a:ext cx="6896732" cy="5882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Consistent, Clear and Concise</a:t>
          </a:r>
        </a:p>
      </dsp:txBody>
      <dsp:txXfrm>
        <a:off x="112045" y="17230"/>
        <a:ext cx="6211021" cy="553810"/>
      </dsp:txXfrm>
    </dsp:sp>
    <dsp:sp modelId="{EC22B8D3-927F-4E3C-8951-9940EE2B18E0}">
      <dsp:nvSpPr>
        <dsp:cNvPr id="0" name=""/>
        <dsp:cNvSpPr/>
      </dsp:nvSpPr>
      <dsp:spPr>
        <a:xfrm>
          <a:off x="529176" y="669975"/>
          <a:ext cx="7086363" cy="588270"/>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Directional Signal followed by Foul Signal</a:t>
          </a:r>
        </a:p>
      </dsp:txBody>
      <dsp:txXfrm>
        <a:off x="546406" y="687205"/>
        <a:ext cx="6140351" cy="553810"/>
      </dsp:txXfrm>
    </dsp:sp>
    <dsp:sp modelId="{EB6BAFAD-FBC8-45F3-B6CC-AAEF8021666D}">
      <dsp:nvSpPr>
        <dsp:cNvPr id="0" name=""/>
        <dsp:cNvSpPr/>
      </dsp:nvSpPr>
      <dsp:spPr>
        <a:xfrm>
          <a:off x="1058353" y="1339950"/>
          <a:ext cx="7086363" cy="588270"/>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Bigger is Better!</a:t>
          </a:r>
        </a:p>
      </dsp:txBody>
      <dsp:txXfrm>
        <a:off x="1075583" y="1357180"/>
        <a:ext cx="6140351" cy="553810"/>
      </dsp:txXfrm>
    </dsp:sp>
    <dsp:sp modelId="{8CAFF441-2C5B-4440-8628-C27C0EE2330F}">
      <dsp:nvSpPr>
        <dsp:cNvPr id="0" name=""/>
        <dsp:cNvSpPr/>
      </dsp:nvSpPr>
      <dsp:spPr>
        <a:xfrm>
          <a:off x="1587529" y="2009925"/>
          <a:ext cx="7086363" cy="588270"/>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Use the signals we have, refrain from creativity</a:t>
          </a:r>
        </a:p>
      </dsp:txBody>
      <dsp:txXfrm>
        <a:off x="1604759" y="2027155"/>
        <a:ext cx="6140351" cy="553810"/>
      </dsp:txXfrm>
    </dsp:sp>
    <dsp:sp modelId="{B424F52E-F8E6-4256-A011-11D7B317D74B}">
      <dsp:nvSpPr>
        <dsp:cNvPr id="0" name=""/>
        <dsp:cNvSpPr/>
      </dsp:nvSpPr>
      <dsp:spPr>
        <a:xfrm>
          <a:off x="2116706" y="2679900"/>
          <a:ext cx="7086363" cy="58827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Sell Your Call </a:t>
          </a:r>
          <a:endParaRPr lang="en-US" sz="2400" kern="1200"/>
        </a:p>
      </dsp:txBody>
      <dsp:txXfrm>
        <a:off x="2133936" y="2697130"/>
        <a:ext cx="6140351" cy="553810"/>
      </dsp:txXfrm>
    </dsp:sp>
    <dsp:sp modelId="{54659CAB-8767-4925-907C-47AD21B36C3E}">
      <dsp:nvSpPr>
        <dsp:cNvPr id="0" name=""/>
        <dsp:cNvSpPr/>
      </dsp:nvSpPr>
      <dsp:spPr>
        <a:xfrm>
          <a:off x="6703987" y="429764"/>
          <a:ext cx="382376" cy="38237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790022" y="429764"/>
        <a:ext cx="210306" cy="287738"/>
      </dsp:txXfrm>
    </dsp:sp>
    <dsp:sp modelId="{60C9562F-B198-43B5-B7CA-EF61C2238935}">
      <dsp:nvSpPr>
        <dsp:cNvPr id="0" name=""/>
        <dsp:cNvSpPr/>
      </dsp:nvSpPr>
      <dsp:spPr>
        <a:xfrm>
          <a:off x="7233164" y="1099739"/>
          <a:ext cx="382376" cy="382376"/>
        </a:xfrm>
        <a:prstGeom prst="downArrow">
          <a:avLst>
            <a:gd name="adj1" fmla="val 55000"/>
            <a:gd name="adj2" fmla="val 45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319199" y="1099739"/>
        <a:ext cx="210306" cy="287738"/>
      </dsp:txXfrm>
    </dsp:sp>
    <dsp:sp modelId="{032F6024-1E97-443D-9952-3DE40080F25F}">
      <dsp:nvSpPr>
        <dsp:cNvPr id="0" name=""/>
        <dsp:cNvSpPr/>
      </dsp:nvSpPr>
      <dsp:spPr>
        <a:xfrm>
          <a:off x="7762340" y="1759910"/>
          <a:ext cx="382376" cy="382376"/>
        </a:xfrm>
        <a:prstGeom prst="downArrow">
          <a:avLst>
            <a:gd name="adj1" fmla="val 55000"/>
            <a:gd name="adj2" fmla="val 45000"/>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848375" y="1759910"/>
        <a:ext cx="210306" cy="287738"/>
      </dsp:txXfrm>
    </dsp:sp>
    <dsp:sp modelId="{F566E08E-5AA1-4F1A-A9D1-CCF9822A84E5}">
      <dsp:nvSpPr>
        <dsp:cNvPr id="0" name=""/>
        <dsp:cNvSpPr/>
      </dsp:nvSpPr>
      <dsp:spPr>
        <a:xfrm>
          <a:off x="8291517" y="2436421"/>
          <a:ext cx="382376" cy="382376"/>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377552" y="2436421"/>
        <a:ext cx="210306" cy="2877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0124E-CB23-B247-AB21-33689A3473F5}">
      <dsp:nvSpPr>
        <dsp:cNvPr id="0" name=""/>
        <dsp:cNvSpPr/>
      </dsp:nvSpPr>
      <dsp:spPr>
        <a:xfrm>
          <a:off x="4347" y="0"/>
          <a:ext cx="4182218" cy="4775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Dos</a:t>
          </a:r>
        </a:p>
      </dsp:txBody>
      <dsp:txXfrm>
        <a:off x="4347" y="0"/>
        <a:ext cx="4182218" cy="1432559"/>
      </dsp:txXfrm>
    </dsp:sp>
    <dsp:sp modelId="{CA9F114B-2AF8-9A4F-AACE-D1A3A339B131}">
      <dsp:nvSpPr>
        <dsp:cNvPr id="0" name=""/>
        <dsp:cNvSpPr/>
      </dsp:nvSpPr>
      <dsp:spPr>
        <a:xfrm>
          <a:off x="377000" y="1199943"/>
          <a:ext cx="3345774" cy="64846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Answer questions</a:t>
          </a:r>
        </a:p>
      </dsp:txBody>
      <dsp:txXfrm>
        <a:off x="395993" y="1218936"/>
        <a:ext cx="3307788" cy="610481"/>
      </dsp:txXfrm>
    </dsp:sp>
    <dsp:sp modelId="{3F57DF0A-2C1A-C94B-838F-7C80A78F81BD}">
      <dsp:nvSpPr>
        <dsp:cNvPr id="0" name=""/>
        <dsp:cNvSpPr/>
      </dsp:nvSpPr>
      <dsp:spPr>
        <a:xfrm>
          <a:off x="355603" y="2032002"/>
          <a:ext cx="3276483" cy="96966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Diffuse volatile situations</a:t>
          </a:r>
        </a:p>
      </dsp:txBody>
      <dsp:txXfrm>
        <a:off x="384004" y="2060403"/>
        <a:ext cx="3219681" cy="912865"/>
      </dsp:txXfrm>
    </dsp:sp>
    <dsp:sp modelId="{5F78C43E-15EF-0444-8143-8A4396235747}">
      <dsp:nvSpPr>
        <dsp:cNvPr id="0" name=""/>
        <dsp:cNvSpPr/>
      </dsp:nvSpPr>
      <dsp:spPr>
        <a:xfrm>
          <a:off x="377000" y="3079274"/>
          <a:ext cx="3345774" cy="4099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Be clear and concise</a:t>
          </a:r>
          <a:endParaRPr lang="en-US" sz="3200" kern="1200"/>
        </a:p>
      </dsp:txBody>
      <dsp:txXfrm>
        <a:off x="389007" y="3091281"/>
        <a:ext cx="3321760" cy="385946"/>
      </dsp:txXfrm>
    </dsp:sp>
    <dsp:sp modelId="{FE440251-5666-E648-942F-F25669AF0FE7}">
      <dsp:nvSpPr>
        <dsp:cNvPr id="0" name=""/>
        <dsp:cNvSpPr/>
      </dsp:nvSpPr>
      <dsp:spPr>
        <a:xfrm>
          <a:off x="355587" y="3657600"/>
          <a:ext cx="3345774" cy="4099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Respect players</a:t>
          </a:r>
          <a:endParaRPr lang="en-US" sz="1200" kern="1200"/>
        </a:p>
      </dsp:txBody>
      <dsp:txXfrm>
        <a:off x="367594" y="3669607"/>
        <a:ext cx="3321760" cy="385946"/>
      </dsp:txXfrm>
    </dsp:sp>
    <dsp:sp modelId="{8DDDFAC4-29B8-684F-9835-008D23D4951E}">
      <dsp:nvSpPr>
        <dsp:cNvPr id="0" name=""/>
        <dsp:cNvSpPr/>
      </dsp:nvSpPr>
      <dsp:spPr>
        <a:xfrm>
          <a:off x="355587" y="4267198"/>
          <a:ext cx="3345774" cy="4099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Emphasize safety</a:t>
          </a:r>
        </a:p>
      </dsp:txBody>
      <dsp:txXfrm>
        <a:off x="367594" y="4279205"/>
        <a:ext cx="3321760" cy="385946"/>
      </dsp:txXfrm>
    </dsp:sp>
    <dsp:sp modelId="{38C07058-A047-2345-B5E1-C73A2FA6B9F9}">
      <dsp:nvSpPr>
        <dsp:cNvPr id="0" name=""/>
        <dsp:cNvSpPr/>
      </dsp:nvSpPr>
      <dsp:spPr>
        <a:xfrm>
          <a:off x="4500232" y="0"/>
          <a:ext cx="4182218" cy="4775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Don’ts</a:t>
          </a:r>
        </a:p>
      </dsp:txBody>
      <dsp:txXfrm>
        <a:off x="4500232" y="0"/>
        <a:ext cx="4182218" cy="1432559"/>
      </dsp:txXfrm>
    </dsp:sp>
    <dsp:sp modelId="{63C3404F-F26B-6846-8AB7-7B60FB330CCA}">
      <dsp:nvSpPr>
        <dsp:cNvPr id="0" name=""/>
        <dsp:cNvSpPr/>
      </dsp:nvSpPr>
      <dsp:spPr>
        <a:xfrm>
          <a:off x="4890483" y="1164847"/>
          <a:ext cx="3345774" cy="59258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Yell at players</a:t>
          </a:r>
        </a:p>
      </dsp:txBody>
      <dsp:txXfrm>
        <a:off x="4907839" y="1182203"/>
        <a:ext cx="3311062" cy="557874"/>
      </dsp:txXfrm>
    </dsp:sp>
    <dsp:sp modelId="{3CBCD8DE-E922-D144-BD43-9DC0800BC96B}">
      <dsp:nvSpPr>
        <dsp:cNvPr id="0" name=""/>
        <dsp:cNvSpPr/>
      </dsp:nvSpPr>
      <dsp:spPr>
        <a:xfrm>
          <a:off x="4882320" y="1943782"/>
          <a:ext cx="3362102" cy="1051248"/>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Escalate negative emotions</a:t>
          </a:r>
        </a:p>
      </dsp:txBody>
      <dsp:txXfrm>
        <a:off x="4913110" y="1974572"/>
        <a:ext cx="3300522" cy="989668"/>
      </dsp:txXfrm>
    </dsp:sp>
    <dsp:sp modelId="{D5D79337-E933-4846-9B0B-4F19B2E078FE}">
      <dsp:nvSpPr>
        <dsp:cNvPr id="0" name=""/>
        <dsp:cNvSpPr/>
      </dsp:nvSpPr>
      <dsp:spPr>
        <a:xfrm>
          <a:off x="4908584" y="3149598"/>
          <a:ext cx="3345774" cy="59258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Threaten with cards</a:t>
          </a:r>
        </a:p>
      </dsp:txBody>
      <dsp:txXfrm>
        <a:off x="4925940" y="3166954"/>
        <a:ext cx="3311062" cy="557874"/>
      </dsp:txXfrm>
    </dsp:sp>
    <dsp:sp modelId="{9448E050-0E13-4E4B-A75F-CBE5CB556D5E}">
      <dsp:nvSpPr>
        <dsp:cNvPr id="0" name=""/>
        <dsp:cNvSpPr/>
      </dsp:nvSpPr>
      <dsp:spPr>
        <a:xfrm>
          <a:off x="4918454" y="3943168"/>
          <a:ext cx="3345774" cy="59258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Coach  players</a:t>
          </a:r>
        </a:p>
      </dsp:txBody>
      <dsp:txXfrm>
        <a:off x="4935810" y="3960524"/>
        <a:ext cx="3311062" cy="5578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10/15/24</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ACD03-747D-4946-8235-37B577F9BDCC}" type="datetimeFigureOut">
              <a:rPr lang="en-US" smtClean="0"/>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BA09F-8D55-4A21-AF9A-6876185F20AB}" type="slidenum">
              <a:rPr lang="en-US" smtClean="0"/>
              <a:t>‹#›</a:t>
            </a:fld>
            <a:endParaRPr lang="en-US"/>
          </a:p>
        </p:txBody>
      </p:sp>
    </p:spTree>
    <p:extLst>
      <p:ext uri="{BB962C8B-B14F-4D97-AF65-F5344CB8AC3E}">
        <p14:creationId xmlns:p14="http://schemas.microsoft.com/office/powerpoint/2010/main" val="40838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Management is defined as the process of dealing with or controlling things or people</a:t>
            </a:r>
          </a:p>
          <a:p>
            <a:endParaRPr lang="en-US" dirty="0">
              <a:cs typeface="Calibri"/>
            </a:endParaRPr>
          </a:p>
          <a:p>
            <a:r>
              <a:rPr lang="en-US" dirty="0">
                <a:cs typeface="Calibri"/>
              </a:rPr>
              <a:t>Effective game management means we control the situation, keep it safe and fair, and do NOT make ourselves the focus of the game.</a:t>
            </a:r>
          </a:p>
          <a:p>
            <a:endParaRPr lang="en-US" dirty="0">
              <a:cs typeface="Calibri"/>
            </a:endParaRPr>
          </a:p>
          <a:p>
            <a:r>
              <a:rPr lang="en-US" dirty="0">
                <a:cs typeface="Calibri"/>
              </a:rPr>
              <a:t>Game management is a skill that typically develops over time with experience.  As you grow as an official, listening and learning from more experienced officials is a great way to develop your own game management style.</a:t>
            </a:r>
          </a:p>
        </p:txBody>
      </p:sp>
      <p:sp>
        <p:nvSpPr>
          <p:cNvPr id="4" name="Slide Number Placeholder 3"/>
          <p:cNvSpPr>
            <a:spLocks noGrp="1"/>
          </p:cNvSpPr>
          <p:nvPr>
            <p:ph type="sldNum" sz="quarter" idx="5"/>
          </p:nvPr>
        </p:nvSpPr>
        <p:spPr/>
        <p:txBody>
          <a:bodyPr/>
          <a:lstStyle/>
          <a:p>
            <a:fld id="{0BDBA09F-8D55-4A21-AF9A-6876185F20AB}" type="slidenum">
              <a:rPr lang="en-US" smtClean="0"/>
              <a:t>2</a:t>
            </a:fld>
            <a:endParaRPr lang="en-US"/>
          </a:p>
        </p:txBody>
      </p:sp>
    </p:spTree>
    <p:extLst>
      <p:ext uri="{BB962C8B-B14F-4D97-AF65-F5344CB8AC3E}">
        <p14:creationId xmlns:p14="http://schemas.microsoft.com/office/powerpoint/2010/main" val="3663155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BA09F-8D55-4A21-AF9A-6876185F20AB}" type="slidenum">
              <a:rPr lang="en-US" smtClean="0"/>
              <a:t>11</a:t>
            </a:fld>
            <a:endParaRPr lang="en-US"/>
          </a:p>
        </p:txBody>
      </p:sp>
    </p:spTree>
    <p:extLst>
      <p:ext uri="{BB962C8B-B14F-4D97-AF65-F5344CB8AC3E}">
        <p14:creationId xmlns:p14="http://schemas.microsoft.com/office/powerpoint/2010/main" val="3451321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1C50E48-23E6-4F10-821F-772835D6B21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70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CE197397-C9E0-4CBC-A012-2AF95D02B7C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182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 of non-verbal communication is this concept of comportment</a:t>
            </a:r>
            <a:r>
              <a:rPr lang="en-US" baseline="0" dirty="0"/>
              <a:t> – what exactly is that?</a:t>
            </a:r>
            <a:endParaRPr lang="en-US" dirty="0"/>
          </a:p>
          <a:p>
            <a:endParaRPr lang="en-US"/>
          </a:p>
          <a:p>
            <a:r>
              <a:rPr lang="en-US"/>
              <a:t>Discuss definition of comportment,</a:t>
            </a:r>
            <a:r>
              <a:rPr lang="en-US" baseline="0"/>
              <a:t> then roll slide</a:t>
            </a:r>
            <a:endParaRPr lang="en-US"/>
          </a:p>
        </p:txBody>
      </p:sp>
      <p:sp>
        <p:nvSpPr>
          <p:cNvPr id="5" name="Date Placeholder 4">
            <a:extLst>
              <a:ext uri="{FF2B5EF4-FFF2-40B4-BE49-F238E27FC236}">
                <a16:creationId xmlns:a16="http://schemas.microsoft.com/office/drawing/2014/main" id="{2680CD08-8779-4CB4-A059-2795DBFF381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401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and know the “language” of the rules…give an example of things you have heard that do not speak the language of the rules (moving pick, </a:t>
            </a:r>
            <a:r>
              <a:rPr lang="en-US" dirty="0" err="1"/>
              <a:t>etc</a:t>
            </a:r>
            <a:r>
              <a:rPr lang="en-US" dirty="0"/>
              <a:t>)</a:t>
            </a:r>
          </a:p>
          <a:p>
            <a:r>
              <a:rPr lang="en-US" dirty="0"/>
              <a:t>Look up and read ‘slash’ and ‘empty stick check’.</a:t>
            </a:r>
          </a:p>
          <a:p>
            <a:endParaRPr lang="en-US" dirty="0"/>
          </a:p>
          <a:p>
            <a:r>
              <a:rPr lang="en-US" dirty="0"/>
              <a:t>Make sure what you say is what you are calling.  A dangerous shot is a major foul while a dangerous propel is a major foul that also has to be a yellow card.</a:t>
            </a:r>
          </a:p>
          <a:p>
            <a:r>
              <a:rPr lang="en-US" dirty="0"/>
              <a:t>Checking towards the head is different than check to the head. (major foul vs. </a:t>
            </a:r>
            <a:r>
              <a:rPr lang="en-US" dirty="0" err="1"/>
              <a:t>cardable</a:t>
            </a:r>
            <a:r>
              <a:rPr lang="en-US" dirty="0"/>
              <a:t> major foul)</a:t>
            </a:r>
          </a:p>
        </p:txBody>
      </p:sp>
      <p:sp>
        <p:nvSpPr>
          <p:cNvPr id="5" name="Date Placeholder 4">
            <a:extLst>
              <a:ext uri="{FF2B5EF4-FFF2-40B4-BE49-F238E27FC236}">
                <a16:creationId xmlns:a16="http://schemas.microsoft.com/office/drawing/2014/main" id="{7F716BE8-0CC7-4E1F-8921-4EB4D307092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27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On the field, keep your verbal communication to a minimum.</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Give foul called, what color &amp; number will get the ball, what color &amp; number needs to move for the penalty and what direction everybody else should be moving away.  </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Tone of voice - ask your partner what you sound like when giving directions.  Does it sound like you are yelling?  Barking at the players?  Are you too quiet?  Are you too “wordy”?</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Don’t respond to spectators during a game - resist that urge!</a:t>
            </a: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p:txBody>
      </p:sp>
      <p:sp>
        <p:nvSpPr>
          <p:cNvPr id="5" name="Date Placeholder 4">
            <a:extLst>
              <a:ext uri="{FF2B5EF4-FFF2-40B4-BE49-F238E27FC236}">
                <a16:creationId xmlns:a16="http://schemas.microsoft.com/office/drawing/2014/main" id="{0472292B-3855-4286-ADD2-0723CFDC66F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116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There are so many important topics to cover in the pre-game.  Whether it is a partner you have never met, or a seasoned official you have worked with for years, a good pregame discussion is essential!</a:t>
            </a:r>
          </a:p>
          <a:p>
            <a:endParaRPr lang="en-US"/>
          </a:p>
          <a:p>
            <a:r>
              <a:rPr lang="en-US" dirty="0"/>
              <a:t>Use the Two-Person Pre-Game Discussion Topics sheet to discuss.</a:t>
            </a:r>
          </a:p>
        </p:txBody>
      </p:sp>
      <p:sp>
        <p:nvSpPr>
          <p:cNvPr id="5" name="Date Placeholder 4">
            <a:extLst>
              <a:ext uri="{FF2B5EF4-FFF2-40B4-BE49-F238E27FC236}">
                <a16:creationId xmlns:a16="http://schemas.microsoft.com/office/drawing/2014/main" id="{77A4DFA6-7675-4423-A50C-146407A5267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5344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AFTER the game, or at appropriate time, always ASK first “what did you see?”</a:t>
            </a:r>
          </a:p>
          <a:p>
            <a:r>
              <a:rPr lang="en-US" dirty="0"/>
              <a:t>Validate/understand partners’ perception before you determine they were wrong…. Maybe YOU missed something!</a:t>
            </a:r>
          </a:p>
          <a:p>
            <a:endParaRPr lang="en-US" dirty="0"/>
          </a:p>
        </p:txBody>
      </p:sp>
      <p:sp>
        <p:nvSpPr>
          <p:cNvPr id="5" name="Date Placeholder 4">
            <a:extLst>
              <a:ext uri="{FF2B5EF4-FFF2-40B4-BE49-F238E27FC236}">
                <a16:creationId xmlns:a16="http://schemas.microsoft.com/office/drawing/2014/main" id="{99C6794C-96DD-4957-AA09-8B2B5EF5863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29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978806D0-74C8-4F3D-AC66-0E66B41DF77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76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effectively manage a game these are some areas to work on as you develop. Your </a:t>
            </a:r>
            <a:r>
              <a:rPr lang="en-US" dirty="0" err="1">
                <a:cs typeface="Calibri"/>
              </a:rPr>
              <a:t>officiaiting</a:t>
            </a:r>
            <a:r>
              <a:rPr lang="en-US" dirty="0">
                <a:cs typeface="Calibri"/>
              </a:rPr>
              <a:t> skills.</a:t>
            </a:r>
          </a:p>
          <a:p>
            <a:endParaRPr lang="en-US" dirty="0">
              <a:cs typeface="Calibri"/>
            </a:endParaRPr>
          </a:p>
          <a:p>
            <a:r>
              <a:rPr lang="en-US" dirty="0">
                <a:cs typeface="Calibri"/>
              </a:rPr>
              <a:t>Do you know when the clock should be stopped and take a glance at the clock at those times? If the clock does not stop when it should for example when giving a card or after a goal, and you know the time when it should have stopped.  Take the time to go to the table and correct this.</a:t>
            </a:r>
          </a:p>
          <a:p>
            <a:r>
              <a:rPr lang="en-US" dirty="0">
                <a:cs typeface="Calibri"/>
              </a:rPr>
              <a:t>Are you recognizing fouls and calling appropriately? This includes </a:t>
            </a:r>
            <a:r>
              <a:rPr lang="en-US" dirty="0" err="1">
                <a:cs typeface="Calibri"/>
              </a:rPr>
              <a:t>gving</a:t>
            </a:r>
            <a:r>
              <a:rPr lang="en-US" dirty="0">
                <a:cs typeface="Calibri"/>
              </a:rPr>
              <a:t> clear concise signals.  </a:t>
            </a:r>
          </a:p>
          <a:p>
            <a:r>
              <a:rPr lang="en-US" dirty="0">
                <a:cs typeface="Calibri"/>
              </a:rPr>
              <a:t>Be sure you set the tone of the game early, you may whistle more fouls so the athletes know what is acceptable and what is not.  It is easier to start calling a game tight and loosening up as the game moves along than trying to tighten up late in a game.</a:t>
            </a:r>
          </a:p>
          <a:p>
            <a:r>
              <a:rPr lang="en-US" dirty="0">
                <a:cs typeface="Calibri"/>
              </a:rPr>
              <a:t>When you see or hear unsportsmanlike behavior, know what your course of action in and take that action.  These situations can be challenging and emotional.  Know the language of the rules to manage these situations as well as the steps to take as per the rulebook.</a:t>
            </a:r>
          </a:p>
          <a:p>
            <a:r>
              <a:rPr lang="en-US" dirty="0">
                <a:cs typeface="Calibri"/>
              </a:rPr>
              <a:t>Finally, when communicating to players, coaches and game personnel, do so respectfully and without anger or frustration.  We are there to administer penalties not reprimand players for their illegal actions.</a:t>
            </a:r>
            <a:endParaRPr lang="en-US" dirty="0"/>
          </a:p>
        </p:txBody>
      </p:sp>
      <p:sp>
        <p:nvSpPr>
          <p:cNvPr id="5" name="Date Placeholder 4">
            <a:extLst>
              <a:ext uri="{FF2B5EF4-FFF2-40B4-BE49-F238E27FC236}">
                <a16:creationId xmlns:a16="http://schemas.microsoft.com/office/drawing/2014/main" id="{41A2411A-431A-4E08-A7C4-A13B7323100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96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Know the timer: What is there name, most people react to their name before they would “Hey timer”, Ask them if they have done this job before?  Find out What can they tell you about the clock and horn.</a:t>
            </a:r>
            <a:endParaRPr lang="en-US" dirty="0">
              <a:cs typeface="Calibri"/>
            </a:endParaRPr>
          </a:p>
          <a:p>
            <a:endParaRPr lang="en-US" dirty="0"/>
          </a:p>
          <a:p>
            <a:r>
              <a:rPr lang="en-US" dirty="0"/>
              <a:t>Spend time with them explaining their duties and ask them to tell you what they know about the role.  Remember to bring up coach requested time outs.</a:t>
            </a:r>
            <a:endParaRPr lang="en-US" dirty="0">
              <a:cs typeface="Calibri"/>
            </a:endParaRPr>
          </a:p>
          <a:p>
            <a:endParaRPr lang="en-US" dirty="0"/>
          </a:p>
          <a:p>
            <a:r>
              <a:rPr lang="en-US" dirty="0"/>
              <a:t>Be sure one of the crew goes over to the table when a card is given, have them write down the player, time and release time.  If a team takes a timeout, just quick check in with them and review who has how many time outs left.  If there is overtime, review this with them as well.</a:t>
            </a:r>
            <a:endParaRPr lang="en-US" dirty="0">
              <a:cs typeface="Calibri"/>
            </a:endParaRPr>
          </a:p>
          <a:p>
            <a:endParaRPr lang="en-US" dirty="0">
              <a:cs typeface="Calibri"/>
            </a:endParaRPr>
          </a:p>
          <a:p>
            <a:pPr defTabSz="966612">
              <a:defRPr/>
            </a:pPr>
            <a:r>
              <a:rPr lang="en-US" dirty="0">
                <a:solidFill>
                  <a:srgbClr val="000000"/>
                </a:solidFill>
                <a:cs typeface="Calibri"/>
              </a:rPr>
              <a:t>Big</a:t>
            </a:r>
            <a:r>
              <a:rPr lang="en-US" dirty="0"/>
              <a:t>, clear time out signals will help your timer know what is expected</a:t>
            </a:r>
          </a:p>
          <a:p>
            <a:pPr defTabSz="966612">
              <a:defRPr/>
            </a:pPr>
            <a:endParaRPr lang="en-US" dirty="0"/>
          </a:p>
          <a:p>
            <a:pPr defTabSz="966612">
              <a:defRPr/>
            </a:pPr>
            <a:r>
              <a:rPr lang="en-US" dirty="0"/>
              <a:t>Off-Ball official should check the visible clock each time the game is stopped and started.  Keep a back up clock when you can.</a:t>
            </a:r>
          </a:p>
          <a:p>
            <a:pPr defTabSz="966612">
              <a:defRPr/>
            </a:pPr>
            <a:endParaRPr lang="en-US" dirty="0"/>
          </a:p>
          <a:p>
            <a:pPr defTabSz="966612">
              <a:defRPr/>
            </a:pPr>
            <a:r>
              <a:rPr lang="en-US" dirty="0"/>
              <a:t>Managing the clock also means starting the game on time!</a:t>
            </a:r>
          </a:p>
          <a:p>
            <a:pPr defTabSz="966612">
              <a:defRPr/>
            </a:pPr>
            <a:endParaRPr lang="en-US" sz="1300" dirty="0">
              <a:solidFill>
                <a:srgbClr val="FFFFFF"/>
              </a:solidFill>
              <a:cs typeface="Calibri"/>
            </a:endParaRPr>
          </a:p>
          <a:p>
            <a:pPr defTabSz="966612">
              <a:defRPr/>
            </a:pPr>
            <a:endParaRPr lang="en-US" dirty="0">
              <a:solidFill>
                <a:srgbClr val="000000"/>
              </a:solidFill>
              <a:cs typeface="Calibri"/>
            </a:endParaRPr>
          </a:p>
        </p:txBody>
      </p:sp>
      <p:sp>
        <p:nvSpPr>
          <p:cNvPr id="5" name="Date Placeholder 4">
            <a:extLst>
              <a:ext uri="{FF2B5EF4-FFF2-40B4-BE49-F238E27FC236}">
                <a16:creationId xmlns:a16="http://schemas.microsoft.com/office/drawing/2014/main" id="{D888A4EF-1E00-4934-83C5-98F31C3191D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578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timeouts, make sure halftime is the agreed upon length and teams are on the field and ready to start</a:t>
            </a:r>
            <a:r>
              <a:rPr lang="en-US" baseline="0" dirty="0"/>
              <a:t> on time.</a:t>
            </a:r>
          </a:p>
          <a:p>
            <a:endParaRPr lang="en-US" baseline="0" dirty="0"/>
          </a:p>
          <a:p>
            <a:r>
              <a:rPr lang="en-US" baseline="0" dirty="0"/>
              <a:t>Remind the timer to time the team time-outs, but it is always a good idea to keep that time yourself.</a:t>
            </a:r>
          </a:p>
          <a:p>
            <a:endParaRPr lang="en-US" baseline="0" dirty="0"/>
          </a:p>
          <a:p>
            <a:r>
              <a:rPr lang="en-US" baseline="0" dirty="0"/>
              <a:t>Keep track of how many time-outs each team has remaining in the game .  When you hear a coach calling for a time out be sure their team has the ball and note where the ball is at the time.  Also know if a penalty is being administered, or if in live ball who may take the restart</a:t>
            </a:r>
            <a:endParaRPr lang="en-US" dirty="0"/>
          </a:p>
        </p:txBody>
      </p:sp>
      <p:sp>
        <p:nvSpPr>
          <p:cNvPr id="5" name="Date Placeholder 4">
            <a:extLst>
              <a:ext uri="{FF2B5EF4-FFF2-40B4-BE49-F238E27FC236}">
                <a16:creationId xmlns:a16="http://schemas.microsoft.com/office/drawing/2014/main" id="{E0068C16-1066-4611-AF5A-5FE38D2FC45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61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and reacting quickly to dangerous play not only sets the tone early in a game, but shows all participants that those actions and behaviors will not be tolerated.</a:t>
            </a:r>
          </a:p>
          <a:p>
            <a:endParaRPr lang="en-US" dirty="0"/>
          </a:p>
          <a:p>
            <a:r>
              <a:rPr lang="en-US" dirty="0"/>
              <a:t>Review the </a:t>
            </a:r>
            <a:r>
              <a:rPr lang="en-US" dirty="0" err="1"/>
              <a:t>cardable</a:t>
            </a:r>
            <a:r>
              <a:rPr lang="en-US" dirty="0"/>
              <a:t> fouls and those that are not</a:t>
            </a:r>
            <a:r>
              <a:rPr lang="en-US" baseline="0" dirty="0"/>
              <a:t> required cards but can be carded if excessive or repeated.</a:t>
            </a:r>
            <a:endParaRPr lang="en-US" dirty="0"/>
          </a:p>
        </p:txBody>
      </p:sp>
      <p:sp>
        <p:nvSpPr>
          <p:cNvPr id="5" name="Date Placeholder 4">
            <a:extLst>
              <a:ext uri="{FF2B5EF4-FFF2-40B4-BE49-F238E27FC236}">
                <a16:creationId xmlns:a16="http://schemas.microsoft.com/office/drawing/2014/main" id="{A3737A83-4126-48F3-B210-9EC9BA24C68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86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Address unsportsmanlike behavior IMMEDIATELY!</a:t>
            </a:r>
            <a:endParaRPr lang="en-US" dirty="0">
              <a:cs typeface="Calibri"/>
            </a:endParaRPr>
          </a:p>
        </p:txBody>
      </p:sp>
      <p:sp>
        <p:nvSpPr>
          <p:cNvPr id="5" name="Date Placeholder 4">
            <a:extLst>
              <a:ext uri="{FF2B5EF4-FFF2-40B4-BE49-F238E27FC236}">
                <a16:creationId xmlns:a16="http://schemas.microsoft.com/office/drawing/2014/main" id="{07BE9CE1-4D56-411E-B383-8FD8428144E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7372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 the tone of the game early.  Is it a very physical game? Maybe the officiating team needs to discuss tightening up calls. Is it a lopsided contest? The officials should make sure they are calling fouls to keep the less-skilled players safe.</a:t>
            </a:r>
          </a:p>
          <a:p>
            <a:endParaRPr lang="en-US" dirty="0"/>
          </a:p>
          <a:p>
            <a:r>
              <a:rPr lang="en-US" dirty="0"/>
              <a:t>Making calls in the midfield cleans up many games.  If you hold for advantage, you are telling players you will allow a certain level of play.  Is that what you are intending? Discuss with your partner to make sure you are on the same page.</a:t>
            </a:r>
          </a:p>
          <a:p>
            <a:endParaRPr lang="en-US" dirty="0"/>
          </a:p>
          <a:p>
            <a:r>
              <a:rPr lang="en-US" dirty="0"/>
              <a:t>Addressing the coaches’ questions may mean that you tell them you will answer later,</a:t>
            </a:r>
            <a:r>
              <a:rPr lang="en-US" baseline="0" dirty="0"/>
              <a:t> n</a:t>
            </a:r>
            <a:r>
              <a:rPr lang="en-US" dirty="0"/>
              <a:t>ot immediately. </a:t>
            </a:r>
          </a:p>
          <a:p>
            <a:r>
              <a:rPr lang="en-US" dirty="0"/>
              <a:t>Have the ability to end the conversation in a respectful way,  "Coach, we can further discuss this at a time out, halftime or after the game?"</a:t>
            </a:r>
          </a:p>
        </p:txBody>
      </p:sp>
      <p:sp>
        <p:nvSpPr>
          <p:cNvPr id="5" name="Date Placeholder 4">
            <a:extLst>
              <a:ext uri="{FF2B5EF4-FFF2-40B4-BE49-F238E27FC236}">
                <a16:creationId xmlns:a16="http://schemas.microsoft.com/office/drawing/2014/main" id="{7D0DF8F1-DE93-44B0-BDF2-F0D7B847C2C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24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steps you can take to set the tone early in your games in regards to starting and restarting play after a foul has been called</a:t>
            </a:r>
          </a:p>
        </p:txBody>
      </p:sp>
      <p:sp>
        <p:nvSpPr>
          <p:cNvPr id="5" name="Date Placeholder 4">
            <a:extLst>
              <a:ext uri="{FF2B5EF4-FFF2-40B4-BE49-F238E27FC236}">
                <a16:creationId xmlns:a16="http://schemas.microsoft.com/office/drawing/2014/main" id="{7D0DF8F1-DE93-44B0-BDF2-F0D7B847C2C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691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intentional or not, many of our actions speak louder than our words.  Be aware of things such as how you stand when you are off ball, during a time-out or quarter break when you discuss play with your partner are you mimicking fouls you have seen , During these breaks we don’t always talk about the game, so regardless of what your conversation is about be aware of body language and how it might be misunderstood from a distance.  For example you may be laughing about something not related to your game, but this might be misunderstood for </a:t>
            </a:r>
            <a:r>
              <a:rPr lang="en-US" dirty="0" err="1"/>
              <a:t>miocking</a:t>
            </a:r>
            <a:r>
              <a:rPr lang="en-US" dirty="0"/>
              <a:t> a team or player.</a:t>
            </a:r>
          </a:p>
          <a:p>
            <a:endParaRPr lang="en-US" dirty="0"/>
          </a:p>
        </p:txBody>
      </p:sp>
      <p:sp>
        <p:nvSpPr>
          <p:cNvPr id="5" name="Date Placeholder 4">
            <a:extLst>
              <a:ext uri="{FF2B5EF4-FFF2-40B4-BE49-F238E27FC236}">
                <a16:creationId xmlns:a16="http://schemas.microsoft.com/office/drawing/2014/main" id="{F8AB5B6B-96F1-4E09-A2D1-9964DBAF9E5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88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dirty="0"/>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1976664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dirty="0"/>
              <a:t>Topic Heading</a:t>
            </a:r>
          </a:p>
        </p:txBody>
      </p:sp>
    </p:spTree>
    <p:custDataLst>
      <p:tags r:id="rId1"/>
    </p:custDataLst>
    <p:extLst>
      <p:ext uri="{BB962C8B-B14F-4D97-AF65-F5344CB8AC3E}">
        <p14:creationId xmlns:p14="http://schemas.microsoft.com/office/powerpoint/2010/main" val="1461039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dirty="0"/>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47842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43183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98656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382552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012272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735915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75509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672014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9/3/20XX</a:t>
            </a:r>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Presentation Title</a:t>
            </a:r>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209877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54413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dirty="0"/>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2146564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dirty="0"/>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endParaRPr lang="en-US" dirty="0"/>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131688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Full Field">
    <p:spTree>
      <p:nvGrpSpPr>
        <p:cNvPr id="1" name=""/>
        <p:cNvGrpSpPr/>
        <p:nvPr/>
      </p:nvGrpSpPr>
      <p:grpSpPr>
        <a:xfrm>
          <a:off x="0" y="0"/>
          <a:ext cx="0" cy="0"/>
          <a:chOff x="0" y="0"/>
          <a:chExt cx="0" cy="0"/>
        </a:xfrm>
      </p:grpSpPr>
      <p:grpSp>
        <p:nvGrpSpPr>
          <p:cNvPr id="74" name="Group 73"/>
          <p:cNvGrpSpPr/>
          <p:nvPr userDrawn="1"/>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756616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Field Vertical Goal Down">
    <p:spTree>
      <p:nvGrpSpPr>
        <p:cNvPr id="1" name=""/>
        <p:cNvGrpSpPr/>
        <p:nvPr/>
      </p:nvGrpSpPr>
      <p:grpSpPr>
        <a:xfrm>
          <a:off x="0" y="0"/>
          <a:ext cx="0" cy="0"/>
          <a:chOff x="0" y="0"/>
          <a:chExt cx="0" cy="0"/>
        </a:xfrm>
      </p:grpSpPr>
      <p:grpSp>
        <p:nvGrpSpPr>
          <p:cNvPr id="9" name="Group 8"/>
          <p:cNvGrpSpPr/>
          <p:nvPr userDrawn="1"/>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userDrawn="1"/>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userDrawn="1"/>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2333472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27661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338692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98805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3138430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userDrawn="1"/>
        </p:nvGrpSpPr>
        <p:grpSpPr>
          <a:xfrm>
            <a:off x="541867" y="1092200"/>
            <a:ext cx="1151466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567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userDrawn="1"/>
        </p:nvGrpSpPr>
        <p:grpSpPr>
          <a:xfrm>
            <a:off x="812805" y="990600"/>
            <a:ext cx="10837332"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92163" y="699766"/>
            <a:ext cx="5407679"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1044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userDrawn="1"/>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5400000">
            <a:off x="3566144" y="-797922"/>
            <a:ext cx="5566951"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68893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userDrawn="1"/>
        </p:nvGrpSpPr>
        <p:grpSpPr>
          <a:xfrm rot="16200000">
            <a:off x="3003895" y="734760"/>
            <a:ext cx="6184211" cy="7915097"/>
            <a:chOff x="275358" y="1585266"/>
            <a:chExt cx="2019194" cy="1993916"/>
          </a:xfrm>
        </p:grpSpPr>
        <p:cxnSp>
          <p:nvCxnSpPr>
            <p:cNvPr id="16" name="Straight Connector 15"/>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0149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tags" Target="../tags/tag1.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2.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6891D25B-3C5A-442B-B7AF-D5946E95E09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906317" y="6253896"/>
            <a:ext cx="1183144" cy="546840"/>
          </a:xfrm>
          <a:prstGeom prst="rect">
            <a:avLst/>
          </a:prstGeom>
        </p:spPr>
      </p:pic>
    </p:spTree>
    <p:custDataLst>
      <p:tags r:id="rId26"/>
    </p:custDataLst>
    <p:extLst>
      <p:ext uri="{BB962C8B-B14F-4D97-AF65-F5344CB8AC3E}">
        <p14:creationId xmlns:p14="http://schemas.microsoft.com/office/powerpoint/2010/main" val="368682297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Lst>
  <p:hf hdr="0" dt="0"/>
  <p:txStyles>
    <p:titleStyle>
      <a:lvl1pPr algn="ctr" defTabSz="1219108" rtl="0" eaLnBrk="1" latinLnBrk="0" hangingPunct="1">
        <a:spcBef>
          <a:spcPct val="0"/>
        </a:spcBef>
        <a:buNone/>
        <a:defRPr sz="5333" b="1" kern="1200" cap="all" baseline="0">
          <a:solidFill>
            <a:srgbClr val="003E7E"/>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svg"/><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2.xml"/><Relationship Id="rId7" Type="http://schemas.openxmlformats.org/officeDocument/2006/relationships/diagramColors" Target="../diagrams/colors4.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5.xml"/><Relationship Id="rId7" Type="http://schemas.openxmlformats.org/officeDocument/2006/relationships/diagramColors" Target="../diagrams/colors5.xm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6005146" y="5509846"/>
            <a:ext cx="5738445" cy="707886"/>
          </a:xfrm>
          <a:prstGeom prst="rect">
            <a:avLst/>
          </a:prstGeom>
          <a:noFill/>
        </p:spPr>
        <p:txBody>
          <a:bodyPr wrap="square" rtlCol="0">
            <a:spAutoFit/>
          </a:bodyPr>
          <a:lstStyle/>
          <a:p>
            <a:pPr algn="r"/>
            <a:r>
              <a:rPr lang="en-US" sz="4000" b="0" i="0" spc="600" dirty="0">
                <a:solidFill>
                  <a:schemeClr val="bg1"/>
                </a:solidFill>
                <a:latin typeface="Alt Gothic Comp ATF" panose="020B0608040502040204" pitchFamily="34" charset="77"/>
              </a:rPr>
              <a:t>Game Management</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9153" y="2681124"/>
            <a:ext cx="3595339" cy="173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65645" y="1714371"/>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r>
              <a:rPr lang="en-US" sz="2400" b="1">
                <a:solidFill>
                  <a:prstClr val="black"/>
                </a:solidFill>
                <a:latin typeface="Century" panose="02040604050505020304" pitchFamily="18" charset="0"/>
                <a:cs typeface="Arial" panose="020B0604020202020204" pitchFamily="34" charset="0"/>
              </a:rPr>
              <a:t>NON –VERBAL COMMUNICATION</a:t>
            </a:r>
          </a:p>
        </p:txBody>
      </p:sp>
      <p:sp>
        <p:nvSpPr>
          <p:cNvPr id="10" name="Rectangle 9"/>
          <p:cNvSpPr/>
          <p:nvPr/>
        </p:nvSpPr>
        <p:spPr>
          <a:xfrm>
            <a:off x="2836949" y="4612779"/>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endParaRPr lang="en-US">
              <a:solidFill>
                <a:prstClr val="white"/>
              </a:solidFill>
              <a:latin typeface="Calibri"/>
            </a:endParaRPr>
          </a:p>
        </p:txBody>
      </p:sp>
      <p:sp>
        <p:nvSpPr>
          <p:cNvPr id="16" name="TextBox 15"/>
          <p:cNvSpPr txBox="1"/>
          <p:nvPr/>
        </p:nvSpPr>
        <p:spPr>
          <a:xfrm>
            <a:off x="2856811" y="4851349"/>
            <a:ext cx="6450500" cy="830997"/>
          </a:xfrm>
          <a:prstGeom prst="rect">
            <a:avLst/>
          </a:prstGeom>
          <a:noFill/>
        </p:spPr>
        <p:txBody>
          <a:bodyPr wrap="square" rtlCol="0">
            <a:spAutoFit/>
          </a:bodyPr>
          <a:lstStyle/>
          <a:p>
            <a:pPr algn="ctr" defTabSz="457189"/>
            <a:r>
              <a:rPr lang="en-US" sz="2400" b="1">
                <a:solidFill>
                  <a:prstClr val="black"/>
                </a:solidFill>
                <a:latin typeface="Century" panose="02040604050505020304" pitchFamily="18" charset="0"/>
              </a:rPr>
              <a:t>SPEAKS LOUDLY</a:t>
            </a:r>
          </a:p>
          <a:p>
            <a:pPr algn="ctr" defTabSz="457189"/>
            <a:r>
              <a:rPr lang="en-US" sz="2400" b="1">
                <a:solidFill>
                  <a:prstClr val="black"/>
                </a:solidFill>
                <a:latin typeface="Century" panose="02040604050505020304" pitchFamily="18" charset="0"/>
              </a:rPr>
              <a:t> </a:t>
            </a:r>
          </a:p>
        </p:txBody>
      </p:sp>
      <p:cxnSp>
        <p:nvCxnSpPr>
          <p:cNvPr id="24" name="Straight Connector 23"/>
          <p:cNvCxnSpPr>
            <a:cxnSpLocks/>
          </p:cNvCxnSpPr>
          <p:nvPr/>
        </p:nvCxnSpPr>
        <p:spPr>
          <a:xfrm>
            <a:off x="2836949" y="1714371"/>
            <a:ext cx="0" cy="3679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a:off x="9347695" y="1714371"/>
            <a:ext cx="1879" cy="3679804"/>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1344840-2DBD-A643-86BB-BCACB77D5481}"/>
              </a:ext>
            </a:extLst>
          </p:cNvPr>
          <p:cNvSpPr txBox="1"/>
          <p:nvPr/>
        </p:nvSpPr>
        <p:spPr>
          <a:xfrm>
            <a:off x="1811713" y="5632745"/>
            <a:ext cx="8534400" cy="584775"/>
          </a:xfrm>
          <a:prstGeom prst="rect">
            <a:avLst/>
          </a:prstGeom>
          <a:noFill/>
        </p:spPr>
        <p:txBody>
          <a:bodyPr wrap="square" rtlCol="0">
            <a:spAutoFit/>
          </a:bodyPr>
          <a:lstStyle/>
          <a:p>
            <a:pPr algn="ctr" defTabSz="457189"/>
            <a:r>
              <a:rPr lang="en-US" sz="3200" b="1">
                <a:solidFill>
                  <a:prstClr val="black"/>
                </a:solidFill>
                <a:latin typeface="Calibri"/>
              </a:rPr>
              <a:t>Body language SPEAKS volumes!</a:t>
            </a:r>
          </a:p>
        </p:txBody>
      </p:sp>
      <p:sp>
        <p:nvSpPr>
          <p:cNvPr id="11" name="TextBox 10">
            <a:extLst>
              <a:ext uri="{FF2B5EF4-FFF2-40B4-BE49-F238E27FC236}">
                <a16:creationId xmlns:a16="http://schemas.microsoft.com/office/drawing/2014/main" id="{7B8DF039-D8CB-4CB8-93F8-C22AC54946D2}"/>
              </a:ext>
            </a:extLst>
          </p:cNvPr>
          <p:cNvSpPr txBox="1"/>
          <p:nvPr/>
        </p:nvSpPr>
        <p:spPr>
          <a:xfrm>
            <a:off x="452070" y="236935"/>
            <a:ext cx="3817083"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COMMUNICATION</a:t>
            </a:r>
          </a:p>
        </p:txBody>
      </p:sp>
      <p:sp>
        <p:nvSpPr>
          <p:cNvPr id="12" name="TextBox 11">
            <a:extLst>
              <a:ext uri="{FF2B5EF4-FFF2-40B4-BE49-F238E27FC236}">
                <a16:creationId xmlns:a16="http://schemas.microsoft.com/office/drawing/2014/main" id="{D0B8BC18-E37E-4D77-9E3B-2D871FE90541}"/>
              </a:ext>
            </a:extLst>
          </p:cNvPr>
          <p:cNvSpPr txBox="1"/>
          <p:nvPr/>
        </p:nvSpPr>
        <p:spPr>
          <a:xfrm>
            <a:off x="452070" y="1032938"/>
            <a:ext cx="8030308" cy="430887"/>
          </a:xfrm>
          <a:prstGeom prst="rect">
            <a:avLst/>
          </a:prstGeom>
          <a:noFill/>
        </p:spPr>
        <p:txBody>
          <a:bodyPr wrap="square" rtlCol="0">
            <a:spAutoFit/>
          </a:bodyPr>
          <a:lstStyle/>
          <a:p>
            <a:r>
              <a:rPr lang="en-US" sz="2200" b="0" i="0" spc="100" baseline="0" dirty="0">
                <a:solidFill>
                  <a:srgbClr val="C8102E"/>
                </a:solidFill>
                <a:latin typeface="Obvia Wide" panose="02000503040000020004" pitchFamily="2" charset="77"/>
              </a:rPr>
              <a:t>VERBAL VS. NON-VERBAL</a:t>
            </a:r>
          </a:p>
        </p:txBody>
      </p:sp>
      <p:sp>
        <p:nvSpPr>
          <p:cNvPr id="2" name="Rectangle 1">
            <a:extLst>
              <a:ext uri="{FF2B5EF4-FFF2-40B4-BE49-F238E27FC236}">
                <a16:creationId xmlns:a16="http://schemas.microsoft.com/office/drawing/2014/main" id="{3BA27342-8475-4BB6-A258-808BB711179D}"/>
              </a:ext>
            </a:extLst>
          </p:cNvPr>
          <p:cNvSpPr/>
          <p:nvPr/>
        </p:nvSpPr>
        <p:spPr>
          <a:xfrm>
            <a:off x="9571702" y="5290573"/>
            <a:ext cx="2392515" cy="12781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ACTIVITY:</a:t>
            </a:r>
          </a:p>
          <a:p>
            <a:pPr algn="ctr"/>
            <a:r>
              <a:rPr lang="en-US" dirty="0">
                <a:solidFill>
                  <a:schemeClr val="tx1"/>
                </a:solidFill>
                <a:cs typeface="Calibri"/>
              </a:rPr>
              <a:t>"Non-Verbal Communication" </a:t>
            </a:r>
          </a:p>
        </p:txBody>
      </p:sp>
    </p:spTree>
    <p:custDataLst>
      <p:tags r:id="rId1"/>
    </p:custDataLst>
    <p:extLst>
      <p:ext uri="{BB962C8B-B14F-4D97-AF65-F5344CB8AC3E}">
        <p14:creationId xmlns:p14="http://schemas.microsoft.com/office/powerpoint/2010/main" val="375052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CFA037-77B6-6C44-80F2-6EC72D48B626}"/>
              </a:ext>
            </a:extLst>
          </p:cNvPr>
          <p:cNvSpPr txBox="1"/>
          <p:nvPr/>
        </p:nvSpPr>
        <p:spPr>
          <a:xfrm>
            <a:off x="430730" y="243658"/>
            <a:ext cx="6097604" cy="954107"/>
          </a:xfrm>
          <a:prstGeom prst="rect">
            <a:avLst/>
          </a:prstGeom>
          <a:noFill/>
        </p:spPr>
        <p:txBody>
          <a:bodyPr wrap="square">
            <a:spAutoFit/>
          </a:bodyPr>
          <a:lstStyle/>
          <a:p>
            <a:r>
              <a:rPr lang="en-US" sz="2800" b="1" spc="300" dirty="0">
                <a:solidFill>
                  <a:srgbClr val="00205B"/>
                </a:solidFill>
                <a:latin typeface="Alt Gothic Comp ATF" panose="020B0608040502040204" pitchFamily="34" charset="77"/>
              </a:rPr>
              <a:t>What comes to mind when you see this communication?</a:t>
            </a:r>
          </a:p>
        </p:txBody>
      </p:sp>
      <p:pic>
        <p:nvPicPr>
          <p:cNvPr id="5" name="Picture 4" descr="A referee talking to a person&#10;&#10;Description automatically generated">
            <a:extLst>
              <a:ext uri="{FF2B5EF4-FFF2-40B4-BE49-F238E27FC236}">
                <a16:creationId xmlns:a16="http://schemas.microsoft.com/office/drawing/2014/main" id="{48C2D2CC-9F2C-6B4D-8F4D-1D4A6446324B}"/>
              </a:ext>
            </a:extLst>
          </p:cNvPr>
          <p:cNvPicPr>
            <a:picLocks noChangeAspect="1"/>
          </p:cNvPicPr>
          <p:nvPr/>
        </p:nvPicPr>
        <p:blipFill>
          <a:blip r:embed="rId3"/>
          <a:stretch>
            <a:fillRect/>
          </a:stretch>
        </p:blipFill>
        <p:spPr>
          <a:xfrm>
            <a:off x="382236" y="1192523"/>
            <a:ext cx="3347268" cy="2409658"/>
          </a:xfrm>
          <a:prstGeom prst="rect">
            <a:avLst/>
          </a:prstGeom>
        </p:spPr>
      </p:pic>
      <p:pic>
        <p:nvPicPr>
          <p:cNvPr id="7" name="Picture 6" descr="A person in a black and white striped shirt&#10;&#10;Description automatically generated">
            <a:extLst>
              <a:ext uri="{FF2B5EF4-FFF2-40B4-BE49-F238E27FC236}">
                <a16:creationId xmlns:a16="http://schemas.microsoft.com/office/drawing/2014/main" id="{473DA3B4-A839-504C-B2DB-BE800D2C3FAA}"/>
              </a:ext>
            </a:extLst>
          </p:cNvPr>
          <p:cNvPicPr>
            <a:picLocks noChangeAspect="1"/>
          </p:cNvPicPr>
          <p:nvPr/>
        </p:nvPicPr>
        <p:blipFill>
          <a:blip r:embed="rId4"/>
          <a:stretch>
            <a:fillRect/>
          </a:stretch>
        </p:blipFill>
        <p:spPr>
          <a:xfrm>
            <a:off x="5365265" y="1029828"/>
            <a:ext cx="2875497" cy="2567110"/>
          </a:xfrm>
          <a:prstGeom prst="rect">
            <a:avLst/>
          </a:prstGeom>
        </p:spPr>
      </p:pic>
      <p:pic>
        <p:nvPicPr>
          <p:cNvPr id="9" name="Picture 8" descr="A group of people standing on a field&#10;&#10;Description automatically generated">
            <a:extLst>
              <a:ext uri="{FF2B5EF4-FFF2-40B4-BE49-F238E27FC236}">
                <a16:creationId xmlns:a16="http://schemas.microsoft.com/office/drawing/2014/main" id="{16886151-BA23-C645-9B52-686AFE15B829}"/>
              </a:ext>
            </a:extLst>
          </p:cNvPr>
          <p:cNvPicPr>
            <a:picLocks noChangeAspect="1"/>
          </p:cNvPicPr>
          <p:nvPr/>
        </p:nvPicPr>
        <p:blipFill>
          <a:blip r:embed="rId5"/>
          <a:stretch>
            <a:fillRect/>
          </a:stretch>
        </p:blipFill>
        <p:spPr>
          <a:xfrm>
            <a:off x="9128806" y="900189"/>
            <a:ext cx="2910206" cy="3554609"/>
          </a:xfrm>
          <a:prstGeom prst="rect">
            <a:avLst/>
          </a:prstGeom>
        </p:spPr>
      </p:pic>
      <p:pic>
        <p:nvPicPr>
          <p:cNvPr id="11" name="Picture 10" descr="A group of girls on a field&#10;&#10;Description automatically generated">
            <a:extLst>
              <a:ext uri="{FF2B5EF4-FFF2-40B4-BE49-F238E27FC236}">
                <a16:creationId xmlns:a16="http://schemas.microsoft.com/office/drawing/2014/main" id="{7BEF1BBA-5E6C-A043-B0E4-D3817ED7D8A0}"/>
              </a:ext>
            </a:extLst>
          </p:cNvPr>
          <p:cNvPicPr>
            <a:picLocks noChangeAspect="1"/>
          </p:cNvPicPr>
          <p:nvPr/>
        </p:nvPicPr>
        <p:blipFill rotWithShape="1">
          <a:blip r:embed="rId6"/>
          <a:srcRect r="59686"/>
          <a:stretch/>
        </p:blipFill>
        <p:spPr>
          <a:xfrm>
            <a:off x="2823479" y="2810577"/>
            <a:ext cx="2440602" cy="4074372"/>
          </a:xfrm>
          <a:prstGeom prst="rect">
            <a:avLst/>
          </a:prstGeom>
        </p:spPr>
      </p:pic>
      <p:pic>
        <p:nvPicPr>
          <p:cNvPr id="13" name="Picture 12" descr="A person in a black and white striped shirt on a field&#10;&#10;Description automatically generated">
            <a:extLst>
              <a:ext uri="{FF2B5EF4-FFF2-40B4-BE49-F238E27FC236}">
                <a16:creationId xmlns:a16="http://schemas.microsoft.com/office/drawing/2014/main" id="{1888F957-D1BB-6C4D-9735-8483F77CF6B0}"/>
              </a:ext>
            </a:extLst>
          </p:cNvPr>
          <p:cNvPicPr>
            <a:picLocks noChangeAspect="1"/>
          </p:cNvPicPr>
          <p:nvPr/>
        </p:nvPicPr>
        <p:blipFill rotWithShape="1">
          <a:blip r:embed="rId7"/>
          <a:srcRect l="26631" t="17466" r="30554"/>
          <a:stretch/>
        </p:blipFill>
        <p:spPr>
          <a:xfrm>
            <a:off x="6528335" y="3429000"/>
            <a:ext cx="2480036" cy="3455949"/>
          </a:xfrm>
          <a:prstGeom prst="rect">
            <a:avLst/>
          </a:prstGeom>
        </p:spPr>
      </p:pic>
      <p:pic>
        <p:nvPicPr>
          <p:cNvPr id="15" name="Picture 14" descr="A person in a referee shirt&#10;&#10;Description automatically generated">
            <a:extLst>
              <a:ext uri="{FF2B5EF4-FFF2-40B4-BE49-F238E27FC236}">
                <a16:creationId xmlns:a16="http://schemas.microsoft.com/office/drawing/2014/main" id="{385F7D78-E861-D64C-951D-38F7B7866361}"/>
              </a:ext>
            </a:extLst>
          </p:cNvPr>
          <p:cNvPicPr>
            <a:picLocks noChangeAspect="1"/>
          </p:cNvPicPr>
          <p:nvPr/>
        </p:nvPicPr>
        <p:blipFill rotWithShape="1">
          <a:blip r:embed="rId8"/>
          <a:srcRect l="20349" t="3553" r="42368"/>
          <a:stretch/>
        </p:blipFill>
        <p:spPr>
          <a:xfrm>
            <a:off x="9421307" y="2213811"/>
            <a:ext cx="2399188" cy="4644189"/>
          </a:xfrm>
          <a:prstGeom prst="rect">
            <a:avLst/>
          </a:prstGeom>
        </p:spPr>
      </p:pic>
    </p:spTree>
    <p:extLst>
      <p:ext uri="{BB962C8B-B14F-4D97-AF65-F5344CB8AC3E}">
        <p14:creationId xmlns:p14="http://schemas.microsoft.com/office/powerpoint/2010/main" val="327361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2750" y="3263656"/>
            <a:ext cx="2343151" cy="216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Maureen\AppData\Local\Microsoft\Windows\Temporary Internet Files\Content.IE5\QOIH327Q\whistle-bw[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002" y="1731371"/>
            <a:ext cx="1807077" cy="1103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31F678-C3E0-BB44-A1FB-28EF6C8E1C2A}"/>
              </a:ext>
            </a:extLst>
          </p:cNvPr>
          <p:cNvSpPr txBox="1"/>
          <p:nvPr/>
        </p:nvSpPr>
        <p:spPr>
          <a:xfrm>
            <a:off x="4305989" y="4749801"/>
            <a:ext cx="3110811" cy="461665"/>
          </a:xfrm>
          <a:prstGeom prst="rect">
            <a:avLst/>
          </a:prstGeom>
          <a:noFill/>
        </p:spPr>
        <p:txBody>
          <a:bodyPr wrap="square" rtlCol="0">
            <a:spAutoFit/>
          </a:bodyPr>
          <a:lstStyle/>
          <a:p>
            <a:pPr defTabSz="1219170"/>
            <a:endParaRPr lang="en-US" sz="2400">
              <a:solidFill>
                <a:prstClr val="black"/>
              </a:solidFill>
              <a:latin typeface="Calibri"/>
            </a:endParaRPr>
          </a:p>
        </p:txBody>
      </p:sp>
      <p:sp>
        <p:nvSpPr>
          <p:cNvPr id="8" name="TextBox 7">
            <a:extLst>
              <a:ext uri="{FF2B5EF4-FFF2-40B4-BE49-F238E27FC236}">
                <a16:creationId xmlns:a16="http://schemas.microsoft.com/office/drawing/2014/main" id="{3C34CCF8-DC14-9442-BC10-A33BAA027921}"/>
              </a:ext>
            </a:extLst>
          </p:cNvPr>
          <p:cNvSpPr txBox="1"/>
          <p:nvPr/>
        </p:nvSpPr>
        <p:spPr>
          <a:xfrm>
            <a:off x="452070" y="1998951"/>
            <a:ext cx="6604000" cy="1692964"/>
          </a:xfrm>
          <a:prstGeom prst="rect">
            <a:avLst/>
          </a:prstGeom>
          <a:noFill/>
        </p:spPr>
        <p:txBody>
          <a:bodyPr wrap="square" rtlCol="0">
            <a:spAutoFit/>
          </a:bodyPr>
          <a:lstStyle/>
          <a:p>
            <a:pPr defTabSz="1219170"/>
            <a:r>
              <a:rPr lang="en-US" sz="2667" b="1" dirty="0">
                <a:solidFill>
                  <a:prstClr val="black"/>
                </a:solidFill>
                <a:latin typeface="Calibri"/>
              </a:rPr>
              <a:t>WHISTLE TALK</a:t>
            </a:r>
          </a:p>
          <a:p>
            <a:pPr marL="380990" indent="-380990" defTabSz="1219170">
              <a:buFont typeface="Arial" panose="020B0604020202020204" pitchFamily="34" charset="0"/>
              <a:buChar char="•"/>
            </a:pPr>
            <a:r>
              <a:rPr lang="en-US" sz="2667" dirty="0">
                <a:solidFill>
                  <a:prstClr val="black"/>
                </a:solidFill>
                <a:latin typeface="Calibri"/>
              </a:rPr>
              <a:t>Loud and bold for BIG fouls</a:t>
            </a:r>
          </a:p>
          <a:p>
            <a:pPr marL="380990" indent="-380990" defTabSz="1219170">
              <a:buFont typeface="Arial" panose="020B0604020202020204" pitchFamily="34" charset="0"/>
              <a:buChar char="•"/>
            </a:pPr>
            <a:r>
              <a:rPr lang="en-US" sz="2667" dirty="0">
                <a:solidFill>
                  <a:prstClr val="black"/>
                </a:solidFill>
                <a:latin typeface="Calibri"/>
              </a:rPr>
              <a:t>Short and sweet for restarts, boundaries</a:t>
            </a:r>
          </a:p>
          <a:p>
            <a:pPr defTabSz="1219170"/>
            <a:endParaRPr lang="en-US" sz="2400" dirty="0">
              <a:solidFill>
                <a:prstClr val="black"/>
              </a:solidFill>
              <a:latin typeface="Calibri"/>
            </a:endParaRPr>
          </a:p>
        </p:txBody>
      </p:sp>
      <p:sp>
        <p:nvSpPr>
          <p:cNvPr id="9" name="TextBox 8">
            <a:extLst>
              <a:ext uri="{FF2B5EF4-FFF2-40B4-BE49-F238E27FC236}">
                <a16:creationId xmlns:a16="http://schemas.microsoft.com/office/drawing/2014/main" id="{5A89FA1E-CE39-DC4A-8182-632576429D7C}"/>
              </a:ext>
            </a:extLst>
          </p:cNvPr>
          <p:cNvSpPr txBox="1"/>
          <p:nvPr/>
        </p:nvSpPr>
        <p:spPr>
          <a:xfrm>
            <a:off x="8198377" y="3477402"/>
            <a:ext cx="4768849" cy="1734064"/>
          </a:xfrm>
          <a:prstGeom prst="rect">
            <a:avLst/>
          </a:prstGeom>
          <a:noFill/>
        </p:spPr>
        <p:txBody>
          <a:bodyPr wrap="square" rtlCol="0">
            <a:spAutoFit/>
          </a:bodyPr>
          <a:lstStyle/>
          <a:p>
            <a:pPr defTabSz="1219170"/>
            <a:r>
              <a:rPr lang="en-US" sz="2667" b="1" dirty="0">
                <a:solidFill>
                  <a:prstClr val="black"/>
                </a:solidFill>
                <a:latin typeface="Calibri"/>
              </a:rPr>
              <a:t>CARDS</a:t>
            </a:r>
            <a:endParaRPr lang="en-US" sz="2667" dirty="0">
              <a:solidFill>
                <a:prstClr val="black"/>
              </a:solidFill>
              <a:latin typeface="Calibri"/>
            </a:endParaRPr>
          </a:p>
          <a:p>
            <a:pPr marL="380990" indent="-380990" defTabSz="1219170">
              <a:buFont typeface="Arial" panose="020B0604020202020204" pitchFamily="34" charset="0"/>
              <a:buChar char="•"/>
            </a:pPr>
            <a:r>
              <a:rPr lang="en-US" sz="2667" dirty="0">
                <a:solidFill>
                  <a:prstClr val="black"/>
                </a:solidFill>
                <a:latin typeface="Calibri"/>
              </a:rPr>
              <a:t>Use them!</a:t>
            </a:r>
          </a:p>
          <a:p>
            <a:pPr marL="380990" indent="-380990" defTabSz="1219170">
              <a:buFont typeface="Arial" panose="020B0604020202020204" pitchFamily="34" charset="0"/>
              <a:buChar char="•"/>
            </a:pPr>
            <a:r>
              <a:rPr lang="en-US" sz="2667" dirty="0">
                <a:solidFill>
                  <a:prstClr val="black"/>
                </a:solidFill>
                <a:latin typeface="Calibri"/>
              </a:rPr>
              <a:t>BIG whistle to stop clock</a:t>
            </a:r>
          </a:p>
          <a:p>
            <a:pPr marL="380990" indent="-380990" defTabSz="1219170">
              <a:buFont typeface="Arial" panose="020B0604020202020204" pitchFamily="34" charset="0"/>
              <a:buChar char="•"/>
            </a:pPr>
            <a:r>
              <a:rPr lang="en-US" sz="2667" dirty="0">
                <a:solidFill>
                  <a:prstClr val="black"/>
                </a:solidFill>
                <a:latin typeface="Calibri"/>
              </a:rPr>
              <a:t>efficient mechanics</a:t>
            </a:r>
          </a:p>
        </p:txBody>
      </p:sp>
      <p:sp>
        <p:nvSpPr>
          <p:cNvPr id="11" name="TextBox 10">
            <a:extLst>
              <a:ext uri="{FF2B5EF4-FFF2-40B4-BE49-F238E27FC236}">
                <a16:creationId xmlns:a16="http://schemas.microsoft.com/office/drawing/2014/main" id="{85B415DB-E558-C449-B8AD-A837A5B8C81B}"/>
              </a:ext>
            </a:extLst>
          </p:cNvPr>
          <p:cNvSpPr txBox="1"/>
          <p:nvPr/>
        </p:nvSpPr>
        <p:spPr>
          <a:xfrm>
            <a:off x="812800" y="5309820"/>
            <a:ext cx="6604000" cy="1692964"/>
          </a:xfrm>
          <a:prstGeom prst="rect">
            <a:avLst/>
          </a:prstGeom>
          <a:noFill/>
        </p:spPr>
        <p:txBody>
          <a:bodyPr wrap="square" rtlCol="0">
            <a:spAutoFit/>
          </a:bodyPr>
          <a:lstStyle/>
          <a:p>
            <a:pPr defTabSz="1219170"/>
            <a:r>
              <a:rPr lang="en-US" sz="2667" b="1" dirty="0">
                <a:solidFill>
                  <a:prstClr val="black"/>
                </a:solidFill>
                <a:latin typeface="Calibri"/>
              </a:rPr>
              <a:t>SIGNALS</a:t>
            </a:r>
          </a:p>
          <a:p>
            <a:pPr marL="380990" indent="-380990" defTabSz="1219170">
              <a:buFont typeface="Arial" panose="020B0604020202020204" pitchFamily="34" charset="0"/>
              <a:buChar char="•"/>
            </a:pPr>
            <a:r>
              <a:rPr lang="en-US" sz="2667" dirty="0">
                <a:solidFill>
                  <a:prstClr val="black"/>
                </a:solidFill>
                <a:latin typeface="Calibri"/>
              </a:rPr>
              <a:t>Show signal/direction every time</a:t>
            </a:r>
          </a:p>
          <a:p>
            <a:pPr marL="380990" indent="-380990" defTabSz="1219170">
              <a:buFont typeface="Arial" panose="020B0604020202020204" pitchFamily="34" charset="0"/>
              <a:buChar char="•"/>
            </a:pPr>
            <a:r>
              <a:rPr lang="en-US" sz="2667" dirty="0">
                <a:solidFill>
                  <a:prstClr val="black"/>
                </a:solidFill>
                <a:latin typeface="Calibri"/>
              </a:rPr>
              <a:t>“Stadium signals”</a:t>
            </a:r>
          </a:p>
          <a:p>
            <a:pPr defTabSz="1219170"/>
            <a:endParaRPr lang="en-US" sz="2400" dirty="0">
              <a:solidFill>
                <a:prstClr val="black"/>
              </a:solidFill>
              <a:latin typeface="Calibri"/>
            </a:endParaRPr>
          </a:p>
        </p:txBody>
      </p:sp>
      <p:pic>
        <p:nvPicPr>
          <p:cNvPr id="4" name="Graphic 3" descr="Raised hand">
            <a:extLst>
              <a:ext uri="{FF2B5EF4-FFF2-40B4-BE49-F238E27FC236}">
                <a16:creationId xmlns:a16="http://schemas.microsoft.com/office/drawing/2014/main" id="{7A172ACA-B5FF-E94B-95AA-0AF7694A8D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7479" y="5461000"/>
            <a:ext cx="1219200" cy="1219200"/>
          </a:xfrm>
          <a:prstGeom prst="rect">
            <a:avLst/>
          </a:prstGeom>
        </p:spPr>
      </p:pic>
      <p:sp>
        <p:nvSpPr>
          <p:cNvPr id="10" name="TextBox 9">
            <a:extLst>
              <a:ext uri="{FF2B5EF4-FFF2-40B4-BE49-F238E27FC236}">
                <a16:creationId xmlns:a16="http://schemas.microsoft.com/office/drawing/2014/main" id="{6A31AFFF-00BE-4674-B53C-D74C9A02D21B}"/>
              </a:ext>
            </a:extLst>
          </p:cNvPr>
          <p:cNvSpPr txBox="1"/>
          <p:nvPr/>
        </p:nvSpPr>
        <p:spPr>
          <a:xfrm>
            <a:off x="452070" y="236935"/>
            <a:ext cx="651225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NON-VERBAL COMMUNICATION</a:t>
            </a:r>
          </a:p>
        </p:txBody>
      </p:sp>
      <p:sp>
        <p:nvSpPr>
          <p:cNvPr id="2" name="Rectangle 1">
            <a:extLst>
              <a:ext uri="{FF2B5EF4-FFF2-40B4-BE49-F238E27FC236}">
                <a16:creationId xmlns:a16="http://schemas.microsoft.com/office/drawing/2014/main" id="{3662C883-1CC7-4543-9D39-AA6C035020CB}"/>
              </a:ext>
            </a:extLst>
          </p:cNvPr>
          <p:cNvSpPr/>
          <p:nvPr/>
        </p:nvSpPr>
        <p:spPr>
          <a:xfrm>
            <a:off x="9342284" y="472767"/>
            <a:ext cx="2064773" cy="12618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ACTVITY: </a:t>
            </a:r>
            <a:endParaRPr lang="en-US">
              <a:solidFill>
                <a:schemeClr val="tx1"/>
              </a:solidFill>
            </a:endParaRPr>
          </a:p>
          <a:p>
            <a:pPr algn="ctr"/>
            <a:r>
              <a:rPr lang="en-US" dirty="0">
                <a:solidFill>
                  <a:schemeClr val="tx1"/>
                </a:solidFill>
                <a:cs typeface="Calibri"/>
              </a:rPr>
              <a:t>"How to Blow A Whistle"</a:t>
            </a:r>
            <a:endParaRPr lang="en-US" dirty="0">
              <a:solidFill>
                <a:schemeClr val="tx1"/>
              </a:solidFill>
            </a:endParaRPr>
          </a:p>
        </p:txBody>
      </p:sp>
    </p:spTree>
    <p:custDataLst>
      <p:tags r:id="rId1"/>
    </p:custDataLst>
    <p:extLst>
      <p:ext uri="{BB962C8B-B14F-4D97-AF65-F5344CB8AC3E}">
        <p14:creationId xmlns:p14="http://schemas.microsoft.com/office/powerpoint/2010/main" val="2482634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D23778-8F1E-B145-820F-9F4282F4888D}"/>
              </a:ext>
            </a:extLst>
          </p:cNvPr>
          <p:cNvSpPr>
            <a:spLocks noGrp="1"/>
          </p:cNvSpPr>
          <p:nvPr>
            <p:ph idx="4294967295"/>
          </p:nvPr>
        </p:nvSpPr>
        <p:spPr>
          <a:xfrm>
            <a:off x="829338" y="1086736"/>
            <a:ext cx="10760149" cy="667637"/>
          </a:xfrm>
          <a:prstGeom prst="rect">
            <a:avLst/>
          </a:prstGeom>
        </p:spPr>
        <p:txBody>
          <a:bodyPr>
            <a:normAutofit/>
          </a:bodyPr>
          <a:lstStyle/>
          <a:p>
            <a:pPr marL="0" indent="0" algn="ctr">
              <a:lnSpc>
                <a:spcPts val="3200"/>
              </a:lnSpc>
              <a:spcBef>
                <a:spcPts val="0"/>
              </a:spcBef>
              <a:buNone/>
            </a:pPr>
            <a:r>
              <a:rPr lang="en-US" dirty="0">
                <a:solidFill>
                  <a:srgbClr val="C00000"/>
                </a:solidFill>
              </a:rPr>
              <a:t>Our form of communication with Players, Coaches, Partners and Fans</a:t>
            </a:r>
          </a:p>
          <a:p>
            <a:endParaRPr lang="en-US" dirty="0"/>
          </a:p>
        </p:txBody>
      </p:sp>
      <p:graphicFrame>
        <p:nvGraphicFramePr>
          <p:cNvPr id="5" name="Diagram 4">
            <a:extLst>
              <a:ext uri="{FF2B5EF4-FFF2-40B4-BE49-F238E27FC236}">
                <a16:creationId xmlns:a16="http://schemas.microsoft.com/office/drawing/2014/main" id="{E3AB9320-8EB3-42AC-8C93-2FFD270D238B}"/>
              </a:ext>
            </a:extLst>
          </p:cNvPr>
          <p:cNvGraphicFramePr/>
          <p:nvPr>
            <p:extLst>
              <p:ext uri="{D42A27DB-BD31-4B8C-83A1-F6EECF244321}">
                <p14:modId xmlns:p14="http://schemas.microsoft.com/office/powerpoint/2010/main" val="3318513174"/>
              </p:ext>
            </p:extLst>
          </p:nvPr>
        </p:nvGraphicFramePr>
        <p:xfrm>
          <a:off x="2710006" y="2143740"/>
          <a:ext cx="9203070" cy="32681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5748B1EA-B7CD-4AF8-BFD7-31A4C3F4ECCE}"/>
              </a:ext>
            </a:extLst>
          </p:cNvPr>
          <p:cNvSpPr txBox="1"/>
          <p:nvPr/>
        </p:nvSpPr>
        <p:spPr>
          <a:xfrm>
            <a:off x="452070" y="236935"/>
            <a:ext cx="651225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MECHANICS</a:t>
            </a:r>
          </a:p>
        </p:txBody>
      </p:sp>
      <p:pic>
        <p:nvPicPr>
          <p:cNvPr id="8" name="Picture 7" descr="A picture containing grass, person, outdoor, sport&#10;&#10;Description automatically generated">
            <a:extLst>
              <a:ext uri="{FF2B5EF4-FFF2-40B4-BE49-F238E27FC236}">
                <a16:creationId xmlns:a16="http://schemas.microsoft.com/office/drawing/2014/main" id="{3B456E43-49DF-4D10-8F51-0B7ACFD6C9AE}"/>
              </a:ext>
            </a:extLst>
          </p:cNvPr>
          <p:cNvPicPr>
            <a:picLocks noChangeAspect="1"/>
          </p:cNvPicPr>
          <p:nvPr/>
        </p:nvPicPr>
        <p:blipFill rotWithShape="1">
          <a:blip r:embed="rId9"/>
          <a:srcRect l="25041" r="36295"/>
          <a:stretch/>
        </p:blipFill>
        <p:spPr>
          <a:xfrm>
            <a:off x="452070" y="1993777"/>
            <a:ext cx="2346257" cy="4455778"/>
          </a:xfrm>
          <a:prstGeom prst="rect">
            <a:avLst/>
          </a:prstGeom>
        </p:spPr>
      </p:pic>
    </p:spTree>
    <p:custDataLst>
      <p:tags r:id="rId1"/>
    </p:custDataLst>
    <p:extLst>
      <p:ext uri="{BB962C8B-B14F-4D97-AF65-F5344CB8AC3E}">
        <p14:creationId xmlns:p14="http://schemas.microsoft.com/office/powerpoint/2010/main" val="3915229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6D7FD5-74ED-472E-B2D6-37B630991E31}"/>
              </a:ext>
            </a:extLst>
          </p:cNvPr>
          <p:cNvSpPr txBox="1"/>
          <p:nvPr/>
        </p:nvSpPr>
        <p:spPr>
          <a:xfrm>
            <a:off x="452069" y="236935"/>
            <a:ext cx="9456701"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NON-VERBAL COMMUNICATION</a:t>
            </a:r>
          </a:p>
        </p:txBody>
      </p:sp>
      <p:sp>
        <p:nvSpPr>
          <p:cNvPr id="6" name="Title 1">
            <a:extLst>
              <a:ext uri="{FF2B5EF4-FFF2-40B4-BE49-F238E27FC236}">
                <a16:creationId xmlns:a16="http://schemas.microsoft.com/office/drawing/2014/main" id="{AB774C31-77F1-48E6-9C6E-B051584569DC}"/>
              </a:ext>
            </a:extLst>
          </p:cNvPr>
          <p:cNvSpPr txBox="1">
            <a:spLocks/>
          </p:cNvSpPr>
          <p:nvPr/>
        </p:nvSpPr>
        <p:spPr>
          <a:xfrm>
            <a:off x="1095255" y="1268936"/>
            <a:ext cx="9849431" cy="688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67" dirty="0">
                <a:solidFill>
                  <a:srgbClr val="C00000"/>
                </a:solidFill>
                <a:latin typeface="Obvia" panose="02000506040000020004" pitchFamily="50" charset="0"/>
              </a:rPr>
              <a:t>COMPORTMENT- </a:t>
            </a:r>
            <a:r>
              <a:rPr lang="en-US" sz="2667" i="1" dirty="0">
                <a:solidFill>
                  <a:srgbClr val="C00000"/>
                </a:solidFill>
                <a:latin typeface="Obvia" panose="02000506040000020004" pitchFamily="50" charset="0"/>
              </a:rPr>
              <a:t>WHAT IS THAT, ANYWAY?!?</a:t>
            </a:r>
          </a:p>
        </p:txBody>
      </p:sp>
      <p:pic>
        <p:nvPicPr>
          <p:cNvPr id="7" name="Picture 6" descr="A picture containing person, outdoor, sport&#10;&#10;Description automatically generated">
            <a:extLst>
              <a:ext uri="{FF2B5EF4-FFF2-40B4-BE49-F238E27FC236}">
                <a16:creationId xmlns:a16="http://schemas.microsoft.com/office/drawing/2014/main" id="{3BD56E89-8AF9-4523-B30C-B7668C1A9B8D}"/>
              </a:ext>
            </a:extLst>
          </p:cNvPr>
          <p:cNvPicPr>
            <a:picLocks noChangeAspect="1"/>
          </p:cNvPicPr>
          <p:nvPr/>
        </p:nvPicPr>
        <p:blipFill rotWithShape="1">
          <a:blip r:embed="rId4"/>
          <a:srcRect l="14437" t="17134" r="212"/>
          <a:stretch/>
        </p:blipFill>
        <p:spPr>
          <a:xfrm>
            <a:off x="1529409" y="1824763"/>
            <a:ext cx="3391920" cy="4712972"/>
          </a:xfrm>
          <a:prstGeom prst="rect">
            <a:avLst/>
          </a:prstGeom>
        </p:spPr>
      </p:pic>
      <p:sp>
        <p:nvSpPr>
          <p:cNvPr id="2" name="TextBox 1">
            <a:extLst>
              <a:ext uri="{FF2B5EF4-FFF2-40B4-BE49-F238E27FC236}">
                <a16:creationId xmlns:a16="http://schemas.microsoft.com/office/drawing/2014/main" id="{476B1DAB-62BB-4A31-96E4-808EB8356FCD}"/>
              </a:ext>
            </a:extLst>
          </p:cNvPr>
          <p:cNvSpPr txBox="1"/>
          <p:nvPr/>
        </p:nvSpPr>
        <p:spPr>
          <a:xfrm>
            <a:off x="5183080" y="2075894"/>
            <a:ext cx="5761606" cy="35763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spcBef>
                <a:spcPts val="1000"/>
              </a:spcBef>
            </a:pPr>
            <a:r>
              <a:rPr lang="en-US" sz="2800" dirty="0">
                <a:ea typeface="+mn-lt"/>
                <a:cs typeface="+mn-lt"/>
              </a:rPr>
              <a:t>Affirmative, supportive body language</a:t>
            </a:r>
          </a:p>
          <a:p>
            <a:pPr algn="r">
              <a:lnSpc>
                <a:spcPct val="90000"/>
              </a:lnSpc>
              <a:spcBef>
                <a:spcPts val="1000"/>
              </a:spcBef>
            </a:pPr>
            <a:r>
              <a:rPr lang="en-US" sz="2800" dirty="0">
                <a:ea typeface="+mn-lt"/>
                <a:cs typeface="+mn-lt"/>
              </a:rPr>
              <a:t>Calm, pleasant demeanor</a:t>
            </a:r>
          </a:p>
          <a:p>
            <a:pPr algn="r">
              <a:lnSpc>
                <a:spcPct val="90000"/>
              </a:lnSpc>
              <a:spcBef>
                <a:spcPts val="1000"/>
              </a:spcBef>
            </a:pPr>
            <a:r>
              <a:rPr lang="en-US" sz="2800" dirty="0">
                <a:ea typeface="+mn-lt"/>
                <a:cs typeface="+mn-lt"/>
              </a:rPr>
              <a:t>Assertive, not aggressive, energy</a:t>
            </a:r>
          </a:p>
          <a:p>
            <a:pPr algn="r">
              <a:lnSpc>
                <a:spcPct val="90000"/>
              </a:lnSpc>
              <a:spcBef>
                <a:spcPts val="1000"/>
              </a:spcBef>
            </a:pPr>
            <a:r>
              <a:rPr lang="en-US" sz="2800" dirty="0">
                <a:ea typeface="+mn-lt"/>
                <a:cs typeface="+mn-lt"/>
              </a:rPr>
              <a:t>Confidence &amp; competence</a:t>
            </a:r>
          </a:p>
          <a:p>
            <a:pPr algn="r">
              <a:lnSpc>
                <a:spcPct val="90000"/>
              </a:lnSpc>
              <a:spcBef>
                <a:spcPts val="1000"/>
              </a:spcBef>
            </a:pPr>
            <a:r>
              <a:rPr lang="en-US" sz="2800" dirty="0">
                <a:ea typeface="+mn-lt"/>
                <a:cs typeface="+mn-lt"/>
              </a:rPr>
              <a:t>Non-reactive behavior</a:t>
            </a:r>
          </a:p>
          <a:p>
            <a:pPr algn="r">
              <a:lnSpc>
                <a:spcPct val="90000"/>
              </a:lnSpc>
              <a:spcBef>
                <a:spcPts val="1000"/>
              </a:spcBef>
            </a:pPr>
            <a:r>
              <a:rPr lang="en-US" sz="2800" dirty="0">
                <a:ea typeface="+mn-lt"/>
                <a:cs typeface="+mn-lt"/>
              </a:rPr>
              <a:t>Positive attitude</a:t>
            </a:r>
          </a:p>
          <a:p>
            <a:pPr algn="r">
              <a:lnSpc>
                <a:spcPct val="90000"/>
              </a:lnSpc>
              <a:spcBef>
                <a:spcPts val="1000"/>
              </a:spcBef>
            </a:pPr>
            <a:r>
              <a:rPr lang="en-US" sz="2800" dirty="0">
                <a:ea typeface="+mn-lt"/>
                <a:cs typeface="+mn-lt"/>
              </a:rPr>
              <a:t>Attentive</a:t>
            </a:r>
            <a:endParaRPr lang="en-US" sz="2800" dirty="0"/>
          </a:p>
        </p:txBody>
      </p:sp>
    </p:spTree>
    <p:custDataLst>
      <p:tags r:id="rId1"/>
    </p:custDataLst>
    <p:extLst>
      <p:ext uri="{BB962C8B-B14F-4D97-AF65-F5344CB8AC3E}">
        <p14:creationId xmlns:p14="http://schemas.microsoft.com/office/powerpoint/2010/main" val="67890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563680A-36C4-1446-9038-A505F00A8DFA}"/>
              </a:ext>
            </a:extLst>
          </p:cNvPr>
          <p:cNvSpPr/>
          <p:nvPr/>
        </p:nvSpPr>
        <p:spPr>
          <a:xfrm>
            <a:off x="1269687" y="1403091"/>
            <a:ext cx="9652000" cy="4345404"/>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TextBox 4"/>
          <p:cNvSpPr txBox="1"/>
          <p:nvPr/>
        </p:nvSpPr>
        <p:spPr>
          <a:xfrm>
            <a:off x="2355272" y="4638525"/>
            <a:ext cx="7612083" cy="502766"/>
          </a:xfrm>
          <a:prstGeom prst="rect">
            <a:avLst/>
          </a:prstGeom>
          <a:noFill/>
        </p:spPr>
        <p:txBody>
          <a:bodyPr wrap="square" rtlCol="0">
            <a:spAutoFit/>
          </a:bodyPr>
          <a:lstStyle/>
          <a:p>
            <a:pPr algn="ctr" defTabSz="457189"/>
            <a:r>
              <a:rPr lang="en-US" sz="2667" b="1">
                <a:solidFill>
                  <a:prstClr val="black"/>
                </a:solidFill>
                <a:latin typeface="Calibri"/>
              </a:rPr>
              <a:t>Use the language of the rules to answer questions</a:t>
            </a:r>
          </a:p>
        </p:txBody>
      </p:sp>
      <p:sp>
        <p:nvSpPr>
          <p:cNvPr id="9" name="TextBox 8">
            <a:extLst>
              <a:ext uri="{FF2B5EF4-FFF2-40B4-BE49-F238E27FC236}">
                <a16:creationId xmlns:a16="http://schemas.microsoft.com/office/drawing/2014/main" id="{3EEAD40A-DE22-2B4B-9873-4CC7ED113602}"/>
              </a:ext>
            </a:extLst>
          </p:cNvPr>
          <p:cNvSpPr txBox="1"/>
          <p:nvPr/>
        </p:nvSpPr>
        <p:spPr>
          <a:xfrm>
            <a:off x="2278688" y="1978344"/>
            <a:ext cx="1384249" cy="502766"/>
          </a:xfrm>
          <a:prstGeom prst="rect">
            <a:avLst/>
          </a:prstGeom>
          <a:noFill/>
        </p:spPr>
        <p:txBody>
          <a:bodyPr wrap="square" rtlCol="0">
            <a:spAutoFit/>
          </a:bodyPr>
          <a:lstStyle/>
          <a:p>
            <a:pPr defTabSz="1219170"/>
            <a:r>
              <a:rPr lang="en-US" sz="2667" b="1" dirty="0">
                <a:solidFill>
                  <a:prstClr val="black"/>
                </a:solidFill>
                <a:latin typeface="Calibri"/>
              </a:rPr>
              <a:t>Listen</a:t>
            </a:r>
          </a:p>
        </p:txBody>
      </p:sp>
      <p:sp>
        <p:nvSpPr>
          <p:cNvPr id="10" name="TextBox 9">
            <a:extLst>
              <a:ext uri="{FF2B5EF4-FFF2-40B4-BE49-F238E27FC236}">
                <a16:creationId xmlns:a16="http://schemas.microsoft.com/office/drawing/2014/main" id="{C818D0AB-A5E2-6E4C-9C22-9B51029F3857}"/>
              </a:ext>
            </a:extLst>
          </p:cNvPr>
          <p:cNvSpPr txBox="1"/>
          <p:nvPr/>
        </p:nvSpPr>
        <p:spPr>
          <a:xfrm>
            <a:off x="1540719" y="3112915"/>
            <a:ext cx="2428327" cy="913199"/>
          </a:xfrm>
          <a:prstGeom prst="rect">
            <a:avLst/>
          </a:prstGeom>
          <a:noFill/>
        </p:spPr>
        <p:txBody>
          <a:bodyPr wrap="square" lIns="91440" tIns="45720" rIns="91440" bIns="45720" rtlCol="0" anchor="t">
            <a:spAutoFit/>
          </a:bodyPr>
          <a:lstStyle/>
          <a:p>
            <a:pPr defTabSz="1219170"/>
            <a:r>
              <a:rPr lang="en-US" sz="2650" b="1" dirty="0">
                <a:latin typeface="Calibri"/>
              </a:rPr>
              <a:t>Read and know the rules book</a:t>
            </a:r>
            <a:endParaRPr lang="en-US" sz="2667" b="1" dirty="0">
              <a:solidFill>
                <a:prstClr val="black"/>
              </a:solidFill>
              <a:latin typeface="Calibri"/>
            </a:endParaRPr>
          </a:p>
        </p:txBody>
      </p:sp>
      <p:sp>
        <p:nvSpPr>
          <p:cNvPr id="11" name="TextBox 10">
            <a:extLst>
              <a:ext uri="{FF2B5EF4-FFF2-40B4-BE49-F238E27FC236}">
                <a16:creationId xmlns:a16="http://schemas.microsoft.com/office/drawing/2014/main" id="{63FDDD78-209E-5248-AF69-8989F33741AF}"/>
              </a:ext>
            </a:extLst>
          </p:cNvPr>
          <p:cNvSpPr txBox="1"/>
          <p:nvPr/>
        </p:nvSpPr>
        <p:spPr>
          <a:xfrm>
            <a:off x="8499451" y="2065119"/>
            <a:ext cx="2422236" cy="1734064"/>
          </a:xfrm>
          <a:prstGeom prst="rect">
            <a:avLst/>
          </a:prstGeom>
          <a:noFill/>
        </p:spPr>
        <p:txBody>
          <a:bodyPr wrap="square" rtlCol="0">
            <a:spAutoFit/>
          </a:bodyPr>
          <a:lstStyle/>
          <a:p>
            <a:pPr defTabSz="1219170"/>
            <a:r>
              <a:rPr lang="en-US" sz="2667" b="1" dirty="0">
                <a:solidFill>
                  <a:prstClr val="black"/>
                </a:solidFill>
                <a:latin typeface="Calibri"/>
              </a:rPr>
              <a:t>Keep interaction professional and concise</a:t>
            </a:r>
          </a:p>
        </p:txBody>
      </p:sp>
      <p:pic>
        <p:nvPicPr>
          <p:cNvPr id="15" name="Picture 14">
            <a:extLst>
              <a:ext uri="{FF2B5EF4-FFF2-40B4-BE49-F238E27FC236}">
                <a16:creationId xmlns:a16="http://schemas.microsoft.com/office/drawing/2014/main" id="{D5396A5A-43E5-4C4E-A353-11607F77F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235" y="1748864"/>
            <a:ext cx="3966159" cy="2639299"/>
          </a:xfrm>
          <a:prstGeom prst="rect">
            <a:avLst/>
          </a:prstGeom>
        </p:spPr>
      </p:pic>
      <p:sp>
        <p:nvSpPr>
          <p:cNvPr id="12" name="TextBox 11">
            <a:extLst>
              <a:ext uri="{FF2B5EF4-FFF2-40B4-BE49-F238E27FC236}">
                <a16:creationId xmlns:a16="http://schemas.microsoft.com/office/drawing/2014/main" id="{A494A91D-D03C-4287-97B8-8F96DE10F42C}"/>
              </a:ext>
            </a:extLst>
          </p:cNvPr>
          <p:cNvSpPr txBox="1"/>
          <p:nvPr/>
        </p:nvSpPr>
        <p:spPr>
          <a:xfrm>
            <a:off x="452070" y="236935"/>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COMMUNICATION WITH COACHES</a:t>
            </a:r>
          </a:p>
        </p:txBody>
      </p:sp>
      <p:sp>
        <p:nvSpPr>
          <p:cNvPr id="2" name="Rectangle 1">
            <a:extLst>
              <a:ext uri="{FF2B5EF4-FFF2-40B4-BE49-F238E27FC236}">
                <a16:creationId xmlns:a16="http://schemas.microsoft.com/office/drawing/2014/main" id="{232E577E-47B0-4C0D-80A1-3DF0084EFCF4}"/>
              </a:ext>
            </a:extLst>
          </p:cNvPr>
          <p:cNvSpPr/>
          <p:nvPr/>
        </p:nvSpPr>
        <p:spPr>
          <a:xfrm>
            <a:off x="9825703" y="5692057"/>
            <a:ext cx="2015612" cy="9832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ACTIVITY:</a:t>
            </a:r>
          </a:p>
          <a:p>
            <a:pPr algn="ctr"/>
            <a:r>
              <a:rPr lang="en-US" dirty="0">
                <a:solidFill>
                  <a:schemeClr val="tx1"/>
                </a:solidFill>
                <a:cs typeface="Calibri"/>
              </a:rPr>
              <a:t>Coach Interaction</a:t>
            </a:r>
          </a:p>
        </p:txBody>
      </p:sp>
    </p:spTree>
    <p:custDataLst>
      <p:tags r:id="rId1"/>
    </p:custDataLst>
    <p:extLst>
      <p:ext uri="{BB962C8B-B14F-4D97-AF65-F5344CB8AC3E}">
        <p14:creationId xmlns:p14="http://schemas.microsoft.com/office/powerpoint/2010/main" val="920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807246965"/>
              </p:ext>
            </p:extLst>
          </p:nvPr>
        </p:nvGraphicFramePr>
        <p:xfrm>
          <a:off x="1922014" y="1372389"/>
          <a:ext cx="8686799"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1CF29423-9078-4C13-AB46-1910FB73B7FB}"/>
              </a:ext>
            </a:extLst>
          </p:cNvPr>
          <p:cNvSpPr txBox="1"/>
          <p:nvPr/>
        </p:nvSpPr>
        <p:spPr>
          <a:xfrm>
            <a:off x="452070" y="236935"/>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COMMUNICATION WITH PLAYERS</a:t>
            </a:r>
          </a:p>
        </p:txBody>
      </p:sp>
    </p:spTree>
    <p:custDataLst>
      <p:tags r:id="rId1"/>
    </p:custDataLst>
    <p:extLst>
      <p:ext uri="{BB962C8B-B14F-4D97-AF65-F5344CB8AC3E}">
        <p14:creationId xmlns:p14="http://schemas.microsoft.com/office/powerpoint/2010/main" val="6732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D5F8A-43C4-6D42-88AB-E0487AC3604B}"/>
              </a:ext>
            </a:extLst>
          </p:cNvPr>
          <p:cNvSpPr txBox="1"/>
          <p:nvPr/>
        </p:nvSpPr>
        <p:spPr>
          <a:xfrm>
            <a:off x="286943" y="4783345"/>
            <a:ext cx="5358413" cy="1231106"/>
          </a:xfrm>
          <a:prstGeom prst="rect">
            <a:avLst/>
          </a:prstGeom>
          <a:noFill/>
        </p:spPr>
        <p:txBody>
          <a:bodyPr wrap="square" lIns="91440" tIns="45720" rIns="91440" bIns="45720" rtlCol="0" anchor="t">
            <a:spAutoFit/>
          </a:bodyPr>
          <a:lstStyle/>
          <a:p>
            <a:pPr algn="ctr" defTabSz="1219170"/>
            <a:r>
              <a:rPr lang="en-US" sz="2800" u="sng" dirty="0">
                <a:solidFill>
                  <a:prstClr val="black"/>
                </a:solidFill>
                <a:latin typeface="Calibri"/>
              </a:rPr>
              <a:t>A thorough pre-game discussion is essential!</a:t>
            </a:r>
            <a:endParaRPr lang="en-US"/>
          </a:p>
          <a:p>
            <a:pPr defTabSz="1219170"/>
            <a:endParaRPr lang="en-US" dirty="0">
              <a:solidFill>
                <a:prstClr val="black"/>
              </a:solidFill>
              <a:latin typeface="Calibri"/>
            </a:endParaRPr>
          </a:p>
        </p:txBody>
      </p:sp>
      <p:sp>
        <p:nvSpPr>
          <p:cNvPr id="3" name="TextBox 2">
            <a:extLst>
              <a:ext uri="{FF2B5EF4-FFF2-40B4-BE49-F238E27FC236}">
                <a16:creationId xmlns:a16="http://schemas.microsoft.com/office/drawing/2014/main" id="{A23C6CF3-6B0E-7F45-9C85-DC668727A825}"/>
              </a:ext>
            </a:extLst>
          </p:cNvPr>
          <p:cNvSpPr txBox="1"/>
          <p:nvPr/>
        </p:nvSpPr>
        <p:spPr>
          <a:xfrm>
            <a:off x="1600953" y="1705136"/>
            <a:ext cx="4361896" cy="2293528"/>
          </a:xfrm>
          <a:prstGeom prst="rect">
            <a:avLst/>
          </a:prstGeom>
          <a:noFill/>
        </p:spPr>
        <p:txBody>
          <a:bodyPr wrap="square" lIns="91440" tIns="45720" rIns="91440" bIns="45720" rtlCol="0" anchor="t">
            <a:spAutoFit/>
          </a:bodyPr>
          <a:lstStyle/>
          <a:p>
            <a:pPr marL="342900" indent="-342900" defTabSz="1219170">
              <a:buFont typeface="Arial"/>
              <a:buChar char="•"/>
            </a:pPr>
            <a:r>
              <a:rPr lang="en-US" sz="2400" dirty="0">
                <a:latin typeface="Calibri"/>
              </a:rPr>
              <a:t>Areas of Coverage</a:t>
            </a:r>
            <a:endParaRPr lang="en-US" sz="2400" dirty="0">
              <a:latin typeface="Calibri"/>
              <a:cs typeface="Calibri"/>
            </a:endParaRPr>
          </a:p>
          <a:p>
            <a:pPr marL="342900" indent="-342900" defTabSz="1219170">
              <a:buFont typeface="Arial"/>
              <a:buChar char="•"/>
            </a:pPr>
            <a:r>
              <a:rPr lang="en-US" sz="2400" dirty="0">
                <a:latin typeface="Calibri"/>
              </a:rPr>
              <a:t>Free Position Set Ups</a:t>
            </a:r>
            <a:endParaRPr lang="en-US" sz="2400" dirty="0">
              <a:latin typeface="Calibri"/>
              <a:cs typeface="Calibri"/>
            </a:endParaRPr>
          </a:p>
          <a:p>
            <a:pPr marL="342900" indent="-342900" defTabSz="1219170">
              <a:buFont typeface="Arial"/>
              <a:buChar char="•"/>
            </a:pPr>
            <a:r>
              <a:rPr lang="en-US" sz="2400" dirty="0">
                <a:latin typeface="Calibri"/>
              </a:rPr>
              <a:t>Off Ball Responsibilities</a:t>
            </a:r>
            <a:endParaRPr lang="en-US" sz="2400" dirty="0">
              <a:latin typeface="Calibri"/>
              <a:cs typeface="Calibri"/>
            </a:endParaRPr>
          </a:p>
          <a:p>
            <a:pPr marL="342900" indent="-342900" defTabSz="1219170">
              <a:buFont typeface="Arial"/>
              <a:buChar char="•"/>
            </a:pPr>
            <a:r>
              <a:rPr lang="en-US" sz="2400" dirty="0">
                <a:latin typeface="Calibri"/>
              </a:rPr>
              <a:t>Communication/Teamwork</a:t>
            </a:r>
            <a:endParaRPr lang="en-US" sz="2400" dirty="0">
              <a:latin typeface="Calibri"/>
              <a:cs typeface="Calibri"/>
            </a:endParaRPr>
          </a:p>
          <a:p>
            <a:pPr marL="342900" indent="-342900" defTabSz="1219170">
              <a:buFont typeface="Arial"/>
              <a:buChar char="•"/>
            </a:pPr>
            <a:r>
              <a:rPr lang="en-US" sz="2400" dirty="0">
                <a:latin typeface="Calibri"/>
              </a:rPr>
              <a:t>Unusual situations?</a:t>
            </a:r>
            <a:endParaRPr lang="en-US" sz="2400" dirty="0">
              <a:latin typeface="Calibri"/>
              <a:cs typeface="Calibri"/>
            </a:endParaRPr>
          </a:p>
          <a:p>
            <a:pPr marL="342900" indent="-342900" defTabSz="1219170">
              <a:buFont typeface="Arial"/>
              <a:buChar char="•"/>
            </a:pPr>
            <a:r>
              <a:rPr lang="en-US" sz="2400" dirty="0">
                <a:latin typeface="Calibri"/>
              </a:rPr>
              <a:t>Game procedures</a:t>
            </a:r>
            <a:endParaRPr lang="en-US" sz="2400" dirty="0">
              <a:latin typeface="Calibri"/>
              <a:cs typeface="Calibri"/>
            </a:endParaRPr>
          </a:p>
        </p:txBody>
      </p:sp>
      <p:sp>
        <p:nvSpPr>
          <p:cNvPr id="8" name="TextBox 7">
            <a:extLst>
              <a:ext uri="{FF2B5EF4-FFF2-40B4-BE49-F238E27FC236}">
                <a16:creationId xmlns:a16="http://schemas.microsoft.com/office/drawing/2014/main" id="{FAA778D7-CDDF-4C51-89AF-7B0B31823A0D}"/>
              </a:ext>
            </a:extLst>
          </p:cNvPr>
          <p:cNvSpPr txBox="1"/>
          <p:nvPr/>
        </p:nvSpPr>
        <p:spPr>
          <a:xfrm>
            <a:off x="289313" y="133362"/>
            <a:ext cx="1071469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TEAMWORK</a:t>
            </a:r>
          </a:p>
        </p:txBody>
      </p:sp>
      <p:pic>
        <p:nvPicPr>
          <p:cNvPr id="13" name="Picture 12" descr="A picture containing grass, outdoor, person, playing&#10;&#10;Description automatically generated">
            <a:extLst>
              <a:ext uri="{FF2B5EF4-FFF2-40B4-BE49-F238E27FC236}">
                <a16:creationId xmlns:a16="http://schemas.microsoft.com/office/drawing/2014/main" id="{B72A861F-38E6-4B23-987F-47FC5593585E}"/>
              </a:ext>
            </a:extLst>
          </p:cNvPr>
          <p:cNvPicPr>
            <a:picLocks noChangeAspect="1"/>
          </p:cNvPicPr>
          <p:nvPr/>
        </p:nvPicPr>
        <p:blipFill>
          <a:blip r:embed="rId4"/>
          <a:stretch>
            <a:fillRect/>
          </a:stretch>
        </p:blipFill>
        <p:spPr>
          <a:xfrm>
            <a:off x="6979316" y="555357"/>
            <a:ext cx="4496591" cy="5747335"/>
          </a:xfrm>
          <a:prstGeom prst="rect">
            <a:avLst/>
          </a:prstGeom>
        </p:spPr>
      </p:pic>
      <p:sp>
        <p:nvSpPr>
          <p:cNvPr id="6" name="TextBox 5">
            <a:extLst>
              <a:ext uri="{FF2B5EF4-FFF2-40B4-BE49-F238E27FC236}">
                <a16:creationId xmlns:a16="http://schemas.microsoft.com/office/drawing/2014/main" id="{32D6CB5A-27EA-4032-95F6-587C44D7D16D}"/>
              </a:ext>
            </a:extLst>
          </p:cNvPr>
          <p:cNvSpPr txBox="1"/>
          <p:nvPr/>
        </p:nvSpPr>
        <p:spPr>
          <a:xfrm>
            <a:off x="1609818" y="1069759"/>
            <a:ext cx="43115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70C0"/>
                </a:solidFill>
              </a:rPr>
              <a:t>Pre-Game Discussion</a:t>
            </a:r>
            <a:endParaRPr lang="en-US" sz="2800" b="1">
              <a:solidFill>
                <a:srgbClr val="0070C0"/>
              </a:solidFill>
              <a:cs typeface="Calibri"/>
            </a:endParaRPr>
          </a:p>
        </p:txBody>
      </p:sp>
      <p:sp>
        <p:nvSpPr>
          <p:cNvPr id="5" name="TextBox 4">
            <a:extLst>
              <a:ext uri="{FF2B5EF4-FFF2-40B4-BE49-F238E27FC236}">
                <a16:creationId xmlns:a16="http://schemas.microsoft.com/office/drawing/2014/main" id="{D9972C22-99B9-F940-B157-5DC183717103}"/>
              </a:ext>
            </a:extLst>
          </p:cNvPr>
          <p:cNvSpPr txBox="1"/>
          <p:nvPr/>
        </p:nvSpPr>
        <p:spPr>
          <a:xfrm>
            <a:off x="9718463" y="5838129"/>
            <a:ext cx="2235200" cy="923330"/>
          </a:xfrm>
          <a:prstGeom prst="rect">
            <a:avLst/>
          </a:prstGeom>
          <a:solidFill>
            <a:srgbClr val="FFFF00"/>
          </a:solidFill>
        </p:spPr>
        <p:txBody>
          <a:bodyPr wrap="square" lIns="91440" tIns="45720" rIns="91440" bIns="45720" rtlCol="0" anchor="t">
            <a:spAutoFit/>
          </a:bodyPr>
          <a:lstStyle/>
          <a:p>
            <a:pPr algn="ctr" defTabSz="1219170"/>
            <a:r>
              <a:rPr lang="en-US" dirty="0">
                <a:latin typeface="Calibri"/>
              </a:rPr>
              <a:t>DISCUSSION:</a:t>
            </a:r>
            <a:endParaRPr lang="en-US" dirty="0">
              <a:latin typeface="Calibri"/>
              <a:cs typeface="Calibri"/>
            </a:endParaRPr>
          </a:p>
          <a:p>
            <a:pPr algn="ctr" defTabSz="1219170"/>
            <a:r>
              <a:rPr lang="en-US" dirty="0">
                <a:latin typeface="Calibri"/>
                <a:cs typeface="Calibri"/>
              </a:rPr>
              <a:t>Two-Person </a:t>
            </a:r>
          </a:p>
          <a:p>
            <a:pPr algn="ctr" defTabSz="1219170"/>
            <a:r>
              <a:rPr lang="en-US" dirty="0">
                <a:latin typeface="Calibri"/>
                <a:cs typeface="Calibri"/>
              </a:rPr>
              <a:t>Pre-game </a:t>
            </a:r>
          </a:p>
        </p:txBody>
      </p:sp>
    </p:spTree>
    <p:custDataLst>
      <p:tags r:id="rId1"/>
    </p:custDataLst>
    <p:extLst>
      <p:ext uri="{BB962C8B-B14F-4D97-AF65-F5344CB8AC3E}">
        <p14:creationId xmlns:p14="http://schemas.microsoft.com/office/powerpoint/2010/main" val="14651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D5F8A-43C4-6D42-88AB-E0487AC3604B}"/>
              </a:ext>
            </a:extLst>
          </p:cNvPr>
          <p:cNvSpPr txBox="1"/>
          <p:nvPr/>
        </p:nvSpPr>
        <p:spPr>
          <a:xfrm>
            <a:off x="75727" y="1786930"/>
            <a:ext cx="3693851" cy="476461"/>
          </a:xfrm>
          <a:prstGeom prst="rect">
            <a:avLst/>
          </a:prstGeom>
          <a:noFill/>
        </p:spPr>
        <p:txBody>
          <a:bodyPr wrap="square" lIns="91440" tIns="45720" rIns="91440" bIns="45720" rtlCol="0" anchor="t">
            <a:spAutoFit/>
          </a:bodyPr>
          <a:lstStyle/>
          <a:p>
            <a:pPr defTabSz="1219170"/>
            <a:r>
              <a:rPr lang="en-US" sz="2400" u="sng" dirty="0">
                <a:latin typeface="Calibri"/>
              </a:rPr>
              <a:t>Check in with partner often</a:t>
            </a:r>
          </a:p>
        </p:txBody>
      </p:sp>
      <p:sp>
        <p:nvSpPr>
          <p:cNvPr id="7" name="TextBox 6">
            <a:extLst>
              <a:ext uri="{FF2B5EF4-FFF2-40B4-BE49-F238E27FC236}">
                <a16:creationId xmlns:a16="http://schemas.microsoft.com/office/drawing/2014/main" id="{6F329FC8-7496-4524-A7BC-E184619332DD}"/>
              </a:ext>
            </a:extLst>
          </p:cNvPr>
          <p:cNvSpPr txBox="1"/>
          <p:nvPr/>
        </p:nvSpPr>
        <p:spPr>
          <a:xfrm>
            <a:off x="215332" y="229537"/>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TEAMWORK</a:t>
            </a:r>
          </a:p>
        </p:txBody>
      </p:sp>
      <p:pic>
        <p:nvPicPr>
          <p:cNvPr id="8" name="Picture 7" descr="A picture containing grass, outdoor, person, tree&#10;&#10;Description automatically generated">
            <a:extLst>
              <a:ext uri="{FF2B5EF4-FFF2-40B4-BE49-F238E27FC236}">
                <a16:creationId xmlns:a16="http://schemas.microsoft.com/office/drawing/2014/main" id="{5FC67C85-1222-4D66-B6B0-157E30423126}"/>
              </a:ext>
            </a:extLst>
          </p:cNvPr>
          <p:cNvPicPr>
            <a:picLocks noChangeAspect="1"/>
          </p:cNvPicPr>
          <p:nvPr/>
        </p:nvPicPr>
        <p:blipFill rotWithShape="1">
          <a:blip r:embed="rId4"/>
          <a:srcRect l="27256" t="15468" r="21142"/>
          <a:stretch/>
        </p:blipFill>
        <p:spPr>
          <a:xfrm>
            <a:off x="3912507" y="1276985"/>
            <a:ext cx="4366546" cy="4918985"/>
          </a:xfrm>
          <a:prstGeom prst="rect">
            <a:avLst/>
          </a:prstGeom>
        </p:spPr>
      </p:pic>
      <p:sp>
        <p:nvSpPr>
          <p:cNvPr id="5" name="TextBox 4">
            <a:extLst>
              <a:ext uri="{FF2B5EF4-FFF2-40B4-BE49-F238E27FC236}">
                <a16:creationId xmlns:a16="http://schemas.microsoft.com/office/drawing/2014/main" id="{D6035ED2-1E88-498C-A585-7FEB6F4122D9}"/>
              </a:ext>
            </a:extLst>
          </p:cNvPr>
          <p:cNvSpPr txBox="1"/>
          <p:nvPr/>
        </p:nvSpPr>
        <p:spPr>
          <a:xfrm>
            <a:off x="78420" y="2401409"/>
            <a:ext cx="3778928" cy="2675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400" dirty="0">
                <a:ea typeface="+mn-lt"/>
                <a:cs typeface="+mn-lt"/>
              </a:rPr>
              <a:t>Make eye contact, use directional signals</a:t>
            </a:r>
          </a:p>
          <a:p>
            <a:pPr marL="285750" indent="-285750">
              <a:lnSpc>
                <a:spcPct val="90000"/>
              </a:lnSpc>
              <a:spcBef>
                <a:spcPts val="1000"/>
              </a:spcBef>
              <a:buFont typeface="Arial"/>
              <a:buChar char="•"/>
            </a:pPr>
            <a:r>
              <a:rPr lang="en-US" sz="2400" dirty="0">
                <a:ea typeface="+mn-lt"/>
                <a:cs typeface="+mn-lt"/>
              </a:rPr>
              <a:t>Talk through unusual incidents (when the clock is stopped)</a:t>
            </a:r>
          </a:p>
          <a:p>
            <a:pPr marL="285750" indent="-285750">
              <a:lnSpc>
                <a:spcPct val="90000"/>
              </a:lnSpc>
              <a:spcBef>
                <a:spcPts val="1000"/>
              </a:spcBef>
              <a:buFont typeface="Arial"/>
              <a:buChar char="•"/>
            </a:pPr>
            <a:r>
              <a:rPr lang="en-US" sz="2400" dirty="0">
                <a:ea typeface="+mn-lt"/>
                <a:cs typeface="+mn-lt"/>
              </a:rPr>
              <a:t>Make sure you are “on the same page!”</a:t>
            </a:r>
            <a:endParaRPr lang="en-US" sz="2400" dirty="0"/>
          </a:p>
        </p:txBody>
      </p:sp>
      <p:sp>
        <p:nvSpPr>
          <p:cNvPr id="6" name="TextBox 5">
            <a:extLst>
              <a:ext uri="{FF2B5EF4-FFF2-40B4-BE49-F238E27FC236}">
                <a16:creationId xmlns:a16="http://schemas.microsoft.com/office/drawing/2014/main" id="{FC1CDE78-C07F-4878-8D1F-1BAA2D5013DA}"/>
              </a:ext>
            </a:extLst>
          </p:cNvPr>
          <p:cNvSpPr txBox="1"/>
          <p:nvPr/>
        </p:nvSpPr>
        <p:spPr>
          <a:xfrm>
            <a:off x="4850167" y="648070"/>
            <a:ext cx="30687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70C0"/>
                </a:solidFill>
              </a:rPr>
              <a:t>During the Game</a:t>
            </a:r>
            <a:endParaRPr lang="en-US" sz="2800" b="1">
              <a:solidFill>
                <a:srgbClr val="0070C0"/>
              </a:solidFill>
              <a:cs typeface="Calibri"/>
            </a:endParaRPr>
          </a:p>
        </p:txBody>
      </p:sp>
      <p:sp>
        <p:nvSpPr>
          <p:cNvPr id="9" name="TextBox 8">
            <a:extLst>
              <a:ext uri="{FF2B5EF4-FFF2-40B4-BE49-F238E27FC236}">
                <a16:creationId xmlns:a16="http://schemas.microsoft.com/office/drawing/2014/main" id="{58EBA4E7-CF4F-461F-8DA5-BB65BA184CCB}"/>
              </a:ext>
            </a:extLst>
          </p:cNvPr>
          <p:cNvSpPr txBox="1"/>
          <p:nvPr/>
        </p:nvSpPr>
        <p:spPr>
          <a:xfrm>
            <a:off x="8645372" y="1461019"/>
            <a:ext cx="3364635" cy="795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endParaRPr lang="en-US" dirty="0">
              <a:ea typeface="+mn-lt"/>
              <a:cs typeface="+mn-lt"/>
            </a:endParaRPr>
          </a:p>
          <a:p>
            <a:pPr>
              <a:lnSpc>
                <a:spcPct val="90000"/>
              </a:lnSpc>
              <a:spcBef>
                <a:spcPts val="1000"/>
              </a:spcBef>
            </a:pPr>
            <a:r>
              <a:rPr lang="en-US" sz="2400" u="sng" dirty="0">
                <a:ea typeface="+mn-lt"/>
                <a:cs typeface="+mn-lt"/>
              </a:rPr>
              <a:t>Support your partner!</a:t>
            </a:r>
            <a:endParaRPr lang="en-US" sz="2400" dirty="0">
              <a:ea typeface="+mn-lt"/>
              <a:cs typeface="+mn-lt"/>
            </a:endParaRPr>
          </a:p>
        </p:txBody>
      </p:sp>
      <p:sp>
        <p:nvSpPr>
          <p:cNvPr id="10" name="TextBox 9">
            <a:extLst>
              <a:ext uri="{FF2B5EF4-FFF2-40B4-BE49-F238E27FC236}">
                <a16:creationId xmlns:a16="http://schemas.microsoft.com/office/drawing/2014/main" id="{4B3D56E8-DBEC-4878-ADCD-540BE18C1DAD}"/>
              </a:ext>
            </a:extLst>
          </p:cNvPr>
          <p:cNvSpPr txBox="1"/>
          <p:nvPr/>
        </p:nvSpPr>
        <p:spPr>
          <a:xfrm>
            <a:off x="8603295" y="2455508"/>
            <a:ext cx="3438616" cy="2620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2400" dirty="0">
                <a:ea typeface="+mn-lt"/>
                <a:cs typeface="+mn-lt"/>
              </a:rPr>
              <a:t>Don’t challenge them in front of others</a:t>
            </a:r>
          </a:p>
          <a:p>
            <a:pPr marL="285750" indent="-285750">
              <a:lnSpc>
                <a:spcPct val="90000"/>
              </a:lnSpc>
              <a:spcBef>
                <a:spcPts val="1000"/>
              </a:spcBef>
              <a:buFont typeface="Arial,Sans-Serif"/>
              <a:buChar char="•"/>
            </a:pPr>
            <a:r>
              <a:rPr lang="en-US" sz="2400" dirty="0">
                <a:ea typeface="+mn-lt"/>
                <a:cs typeface="+mn-lt"/>
              </a:rPr>
              <a:t>Trust them to make calls</a:t>
            </a:r>
          </a:p>
          <a:p>
            <a:pPr marL="285750" indent="-285750">
              <a:lnSpc>
                <a:spcPct val="90000"/>
              </a:lnSpc>
              <a:spcBef>
                <a:spcPts val="1000"/>
              </a:spcBef>
              <a:buFont typeface="Arial,Sans-Serif"/>
              <a:buChar char="•"/>
            </a:pPr>
            <a:r>
              <a:rPr lang="en-US" sz="2400" dirty="0">
                <a:ea typeface="+mn-lt"/>
                <a:cs typeface="+mn-lt"/>
              </a:rPr>
              <a:t>Be supportive and positive</a:t>
            </a:r>
          </a:p>
          <a:p>
            <a:pPr algn="l"/>
            <a:endParaRPr lang="en-US" dirty="0">
              <a:cs typeface="Calibri"/>
            </a:endParaRPr>
          </a:p>
        </p:txBody>
      </p:sp>
    </p:spTree>
    <p:custDataLst>
      <p:tags r:id="rId1"/>
    </p:custDataLst>
    <p:extLst>
      <p:ext uri="{BB962C8B-B14F-4D97-AF65-F5344CB8AC3E}">
        <p14:creationId xmlns:p14="http://schemas.microsoft.com/office/powerpoint/2010/main" val="92655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28669" y="1084157"/>
            <a:ext cx="8107879" cy="3979863"/>
          </a:xfrm>
          <a:prstGeom prst="rect">
            <a:avLst/>
          </a:prstGeom>
        </p:spPr>
        <p:txBody>
          <a:bodyPr lIns="91440" tIns="45720" rIns="91440" bIns="45720" anchor="t">
            <a:normAutofit/>
          </a:bodyPr>
          <a:lstStyle/>
          <a:p>
            <a:pPr marL="0" indent="0">
              <a:buNone/>
            </a:pPr>
            <a:endParaRPr lang="en-US" sz="2400" dirty="0">
              <a:solidFill>
                <a:srgbClr val="C00000"/>
              </a:solidFill>
              <a:cs typeface="Calibri"/>
            </a:endParaRPr>
          </a:p>
          <a:p>
            <a:pPr marL="456565" lvl="1" indent="0">
              <a:buNone/>
            </a:pPr>
            <a:endParaRPr lang="en-US" dirty="0">
              <a:cs typeface="Calibri" panose="020F0502020204030204"/>
            </a:endParaRPr>
          </a:p>
        </p:txBody>
      </p:sp>
      <p:sp>
        <p:nvSpPr>
          <p:cNvPr id="6" name="TextBox 5">
            <a:extLst>
              <a:ext uri="{FF2B5EF4-FFF2-40B4-BE49-F238E27FC236}">
                <a16:creationId xmlns:a16="http://schemas.microsoft.com/office/drawing/2014/main" id="{C4C9AFF2-A322-449F-97DB-9B4A0BAF26ED}"/>
              </a:ext>
            </a:extLst>
          </p:cNvPr>
          <p:cNvSpPr txBox="1"/>
          <p:nvPr/>
        </p:nvSpPr>
        <p:spPr>
          <a:xfrm>
            <a:off x="326304" y="118567"/>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TEAMWORK</a:t>
            </a:r>
          </a:p>
        </p:txBody>
      </p:sp>
      <p:pic>
        <p:nvPicPr>
          <p:cNvPr id="7" name="Picture 6" descr="A group of people walking on a field&#10;&#10;Description automatically generated with low confidence">
            <a:extLst>
              <a:ext uri="{FF2B5EF4-FFF2-40B4-BE49-F238E27FC236}">
                <a16:creationId xmlns:a16="http://schemas.microsoft.com/office/drawing/2014/main" id="{69584141-9987-4E12-BEA6-FA473EEEFA59}"/>
              </a:ext>
            </a:extLst>
          </p:cNvPr>
          <p:cNvPicPr>
            <a:picLocks noChangeAspect="1"/>
          </p:cNvPicPr>
          <p:nvPr/>
        </p:nvPicPr>
        <p:blipFill>
          <a:blip r:embed="rId4"/>
          <a:stretch>
            <a:fillRect/>
          </a:stretch>
        </p:blipFill>
        <p:spPr>
          <a:xfrm>
            <a:off x="325915" y="1125366"/>
            <a:ext cx="6081744" cy="5026653"/>
          </a:xfrm>
          <a:prstGeom prst="rect">
            <a:avLst/>
          </a:prstGeom>
        </p:spPr>
      </p:pic>
      <p:sp>
        <p:nvSpPr>
          <p:cNvPr id="2" name="TextBox 1">
            <a:extLst>
              <a:ext uri="{FF2B5EF4-FFF2-40B4-BE49-F238E27FC236}">
                <a16:creationId xmlns:a16="http://schemas.microsoft.com/office/drawing/2014/main" id="{72100109-173E-45D8-910C-3171019DBC54}"/>
              </a:ext>
            </a:extLst>
          </p:cNvPr>
          <p:cNvSpPr txBox="1"/>
          <p:nvPr/>
        </p:nvSpPr>
        <p:spPr>
          <a:xfrm>
            <a:off x="6573916" y="1839157"/>
            <a:ext cx="4281995" cy="3392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dirty="0">
                <a:ea typeface="+mn-lt"/>
                <a:cs typeface="+mn-lt"/>
              </a:rPr>
              <a:t>Leave the field together!</a:t>
            </a:r>
          </a:p>
          <a:p>
            <a:pPr>
              <a:lnSpc>
                <a:spcPct val="90000"/>
              </a:lnSpc>
              <a:spcBef>
                <a:spcPts val="1000"/>
              </a:spcBef>
            </a:pPr>
            <a:endParaRPr lang="en-US" sz="2400" dirty="0">
              <a:ea typeface="+mn-lt"/>
              <a:cs typeface="+mn-lt"/>
            </a:endParaRPr>
          </a:p>
          <a:p>
            <a:pPr>
              <a:lnSpc>
                <a:spcPct val="90000"/>
              </a:lnSpc>
              <a:spcBef>
                <a:spcPts val="1000"/>
              </a:spcBef>
            </a:pPr>
            <a:r>
              <a:rPr lang="en-US" sz="2400" dirty="0">
                <a:ea typeface="+mn-lt"/>
                <a:cs typeface="+mn-lt"/>
              </a:rPr>
              <a:t>Post-game discussion:</a:t>
            </a:r>
          </a:p>
          <a:p>
            <a:pPr marL="342900" indent="-342900">
              <a:lnSpc>
                <a:spcPct val="90000"/>
              </a:lnSpc>
              <a:spcBef>
                <a:spcPts val="1000"/>
              </a:spcBef>
              <a:buFont typeface="Wingdings"/>
              <a:buChar char="ü"/>
            </a:pPr>
            <a:r>
              <a:rPr lang="en-US" sz="2400" dirty="0">
                <a:ea typeface="+mn-lt"/>
                <a:cs typeface="+mn-lt"/>
              </a:rPr>
              <a:t>talk through unusual incidents</a:t>
            </a:r>
            <a:endParaRPr lang="en-US" sz="2400">
              <a:ea typeface="+mn-lt"/>
              <a:cs typeface="+mn-lt"/>
            </a:endParaRPr>
          </a:p>
          <a:p>
            <a:pPr marL="342900" indent="-342900">
              <a:lnSpc>
                <a:spcPct val="90000"/>
              </a:lnSpc>
              <a:spcBef>
                <a:spcPts val="1000"/>
              </a:spcBef>
              <a:buFont typeface="Wingdings"/>
              <a:buChar char="ü"/>
            </a:pPr>
            <a:r>
              <a:rPr lang="en-US" sz="2400" dirty="0">
                <a:ea typeface="+mn-lt"/>
                <a:cs typeface="+mn-lt"/>
              </a:rPr>
              <a:t>what could you (as a team) have done better?</a:t>
            </a:r>
            <a:endParaRPr lang="en-US" sz="2400">
              <a:ea typeface="+mn-lt"/>
              <a:cs typeface="+mn-lt"/>
            </a:endParaRPr>
          </a:p>
          <a:p>
            <a:pPr marL="342900" indent="-342900">
              <a:lnSpc>
                <a:spcPct val="90000"/>
              </a:lnSpc>
              <a:spcBef>
                <a:spcPts val="1000"/>
              </a:spcBef>
              <a:buFont typeface="Wingdings"/>
              <a:buChar char="ü"/>
            </a:pPr>
            <a:r>
              <a:rPr lang="en-US" sz="2400" dirty="0">
                <a:ea typeface="+mn-lt"/>
                <a:cs typeface="+mn-lt"/>
              </a:rPr>
              <a:t>what could you personally have done better?</a:t>
            </a:r>
            <a:endParaRPr lang="en-US" sz="2400" b="1">
              <a:ea typeface="+mn-lt"/>
              <a:cs typeface="+mn-lt"/>
            </a:endParaRPr>
          </a:p>
        </p:txBody>
      </p:sp>
      <p:sp>
        <p:nvSpPr>
          <p:cNvPr id="5" name="TextBox 4">
            <a:extLst>
              <a:ext uri="{FF2B5EF4-FFF2-40B4-BE49-F238E27FC236}">
                <a16:creationId xmlns:a16="http://schemas.microsoft.com/office/drawing/2014/main" id="{64995A34-60D7-4E2B-A2D9-2E0A54FAA6CF}"/>
              </a:ext>
            </a:extLst>
          </p:cNvPr>
          <p:cNvSpPr txBox="1"/>
          <p:nvPr/>
        </p:nvSpPr>
        <p:spPr>
          <a:xfrm>
            <a:off x="7343312" y="1054963"/>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070C0"/>
                </a:solidFill>
              </a:rPr>
              <a:t>Post-Game</a:t>
            </a:r>
            <a:endParaRPr lang="en-US"/>
          </a:p>
        </p:txBody>
      </p:sp>
    </p:spTree>
    <p:custDataLst>
      <p:tags r:id="rId1"/>
    </p:custDataLst>
    <p:extLst>
      <p:ext uri="{BB962C8B-B14F-4D97-AF65-F5344CB8AC3E}">
        <p14:creationId xmlns:p14="http://schemas.microsoft.com/office/powerpoint/2010/main" val="305978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ACF85-F20D-4420-935A-B16EF71338DD}"/>
              </a:ext>
            </a:extLst>
          </p:cNvPr>
          <p:cNvSpPr txBox="1"/>
          <p:nvPr/>
        </p:nvSpPr>
        <p:spPr>
          <a:xfrm>
            <a:off x="612531" y="445477"/>
            <a:ext cx="8967404"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IS GAME MANAGEMENT?</a:t>
            </a:r>
          </a:p>
        </p:txBody>
      </p:sp>
      <p:pic>
        <p:nvPicPr>
          <p:cNvPr id="4" name="Picture 3" descr="A picture containing athletic game, sport, outdoor, tennis&#10;&#10;Description automatically generated">
            <a:extLst>
              <a:ext uri="{FF2B5EF4-FFF2-40B4-BE49-F238E27FC236}">
                <a16:creationId xmlns:a16="http://schemas.microsoft.com/office/drawing/2014/main" id="{B82F8D49-E3A8-4F28-9BF9-34D03AEE83EA}"/>
              </a:ext>
            </a:extLst>
          </p:cNvPr>
          <p:cNvPicPr>
            <a:picLocks noChangeAspect="1"/>
          </p:cNvPicPr>
          <p:nvPr/>
        </p:nvPicPr>
        <p:blipFill rotWithShape="1">
          <a:blip r:embed="rId3"/>
          <a:srcRect l="27536" t="6495" r="11171"/>
          <a:stretch/>
        </p:blipFill>
        <p:spPr>
          <a:xfrm>
            <a:off x="8787529" y="3429000"/>
            <a:ext cx="3106045" cy="3158960"/>
          </a:xfrm>
          <a:prstGeom prst="rect">
            <a:avLst/>
          </a:prstGeom>
        </p:spPr>
      </p:pic>
      <p:pic>
        <p:nvPicPr>
          <p:cNvPr id="6" name="Picture 5" descr="A group of women playing lacrosse&#10;&#10;Description automatically generated with medium confidence">
            <a:extLst>
              <a:ext uri="{FF2B5EF4-FFF2-40B4-BE49-F238E27FC236}">
                <a16:creationId xmlns:a16="http://schemas.microsoft.com/office/drawing/2014/main" id="{D80DC124-757E-42AF-BB87-C4DC1C06E48F}"/>
              </a:ext>
            </a:extLst>
          </p:cNvPr>
          <p:cNvPicPr>
            <a:picLocks noChangeAspect="1"/>
          </p:cNvPicPr>
          <p:nvPr/>
        </p:nvPicPr>
        <p:blipFill rotWithShape="1">
          <a:blip r:embed="rId4"/>
          <a:srcRect l="57667" r="9065"/>
          <a:stretch/>
        </p:blipFill>
        <p:spPr>
          <a:xfrm>
            <a:off x="298426" y="1384196"/>
            <a:ext cx="2122547" cy="4202551"/>
          </a:xfrm>
          <a:prstGeom prst="rect">
            <a:avLst/>
          </a:prstGeom>
        </p:spPr>
      </p:pic>
      <p:pic>
        <p:nvPicPr>
          <p:cNvPr id="10" name="Picture 9">
            <a:extLst>
              <a:ext uri="{FF2B5EF4-FFF2-40B4-BE49-F238E27FC236}">
                <a16:creationId xmlns:a16="http://schemas.microsoft.com/office/drawing/2014/main" id="{51C84DC8-E914-4104-83BC-BEB661E8A2B3}"/>
              </a:ext>
            </a:extLst>
          </p:cNvPr>
          <p:cNvPicPr>
            <a:picLocks noChangeAspect="1"/>
          </p:cNvPicPr>
          <p:nvPr/>
        </p:nvPicPr>
        <p:blipFill rotWithShape="1">
          <a:blip r:embed="rId5"/>
          <a:srcRect l="33308" t="28534" r="20237"/>
          <a:stretch/>
        </p:blipFill>
        <p:spPr>
          <a:xfrm>
            <a:off x="6426030" y="1236138"/>
            <a:ext cx="2122547" cy="4094897"/>
          </a:xfrm>
          <a:prstGeom prst="rect">
            <a:avLst/>
          </a:prstGeom>
        </p:spPr>
      </p:pic>
      <p:pic>
        <p:nvPicPr>
          <p:cNvPr id="14" name="Picture 13" descr="A group of people on a field&#10;&#10;Description automatically generated with low confidence">
            <a:extLst>
              <a:ext uri="{FF2B5EF4-FFF2-40B4-BE49-F238E27FC236}">
                <a16:creationId xmlns:a16="http://schemas.microsoft.com/office/drawing/2014/main" id="{9FDAC2BD-1D10-4CF7-92E1-B3D7D81F0E69}"/>
              </a:ext>
            </a:extLst>
          </p:cNvPr>
          <p:cNvPicPr>
            <a:picLocks noChangeAspect="1"/>
          </p:cNvPicPr>
          <p:nvPr/>
        </p:nvPicPr>
        <p:blipFill rotWithShape="1">
          <a:blip r:embed="rId6"/>
          <a:srcRect l="32784" t="12036" r="26073" b="11093"/>
          <a:stretch/>
        </p:blipFill>
        <p:spPr>
          <a:xfrm>
            <a:off x="2969435" y="3127364"/>
            <a:ext cx="2796536" cy="3636984"/>
          </a:xfrm>
          <a:prstGeom prst="rect">
            <a:avLst/>
          </a:prstGeom>
        </p:spPr>
      </p:pic>
    </p:spTree>
    <p:extLst>
      <p:ext uri="{BB962C8B-B14F-4D97-AF65-F5344CB8AC3E}">
        <p14:creationId xmlns:p14="http://schemas.microsoft.com/office/powerpoint/2010/main" val="23284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1406434787"/>
              </p:ext>
            </p:extLst>
          </p:nvPr>
        </p:nvGraphicFramePr>
        <p:xfrm>
          <a:off x="454819" y="930384"/>
          <a:ext cx="11282362" cy="4616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080289" y="5040295"/>
            <a:ext cx="9737767" cy="748988"/>
          </a:xfrm>
          <a:prstGeom prst="rect">
            <a:avLst/>
          </a:prstGeom>
          <a:noFill/>
        </p:spPr>
        <p:txBody>
          <a:bodyPr wrap="square" rtlCol="0">
            <a:spAutoFit/>
          </a:bodyPr>
          <a:lstStyle/>
          <a:p>
            <a:pPr defTabSz="1219170"/>
            <a:r>
              <a:rPr lang="en-US" sz="4267" b="1" dirty="0">
                <a:solidFill>
                  <a:srgbClr val="00205B"/>
                </a:solidFill>
                <a:latin typeface="Calibri"/>
              </a:rPr>
              <a:t>Management is a skill that can be learned </a:t>
            </a:r>
          </a:p>
        </p:txBody>
      </p:sp>
      <p:sp>
        <p:nvSpPr>
          <p:cNvPr id="5" name="TextBox 4">
            <a:extLst>
              <a:ext uri="{FF2B5EF4-FFF2-40B4-BE49-F238E27FC236}">
                <a16:creationId xmlns:a16="http://schemas.microsoft.com/office/drawing/2014/main" id="{A0252085-610A-4576-8BC7-3F891737920B}"/>
              </a:ext>
            </a:extLst>
          </p:cNvPr>
          <p:cNvSpPr txBox="1"/>
          <p:nvPr/>
        </p:nvSpPr>
        <p:spPr>
          <a:xfrm>
            <a:off x="612531" y="445477"/>
            <a:ext cx="8967404"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IS GAME MANAGEMENT?</a:t>
            </a:r>
          </a:p>
        </p:txBody>
      </p:sp>
    </p:spTree>
    <p:custDataLst>
      <p:tags r:id="rId1"/>
    </p:custDataLst>
    <p:extLst>
      <p:ext uri="{BB962C8B-B14F-4D97-AF65-F5344CB8AC3E}">
        <p14:creationId xmlns:p14="http://schemas.microsoft.com/office/powerpoint/2010/main" val="37044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EB4168F-9964-4669-A9C7-3D8DD79EA3F7}"/>
              </a:ext>
            </a:extLst>
          </p:cNvPr>
          <p:cNvGraphicFramePr>
            <a:graphicFrameLocks noGrp="1"/>
          </p:cNvGraphicFramePr>
          <p:nvPr>
            <p:ph sz="half" idx="4294967295"/>
            <p:extLst>
              <p:ext uri="{D42A27DB-BD31-4B8C-83A1-F6EECF244321}">
                <p14:modId xmlns:p14="http://schemas.microsoft.com/office/powerpoint/2010/main" val="264287292"/>
              </p:ext>
            </p:extLst>
          </p:nvPr>
        </p:nvGraphicFramePr>
        <p:xfrm>
          <a:off x="839972" y="1392865"/>
          <a:ext cx="10558130" cy="4976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B0AF7941-1633-473D-84A8-5B1BC338621C}"/>
              </a:ext>
            </a:extLst>
          </p:cNvPr>
          <p:cNvSpPr txBox="1"/>
          <p:nvPr/>
        </p:nvSpPr>
        <p:spPr>
          <a:xfrm>
            <a:off x="612531" y="232825"/>
            <a:ext cx="461868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TIME MANAGEMENT</a:t>
            </a:r>
          </a:p>
        </p:txBody>
      </p:sp>
    </p:spTree>
    <p:custDataLst>
      <p:tags r:id="rId1"/>
    </p:custDataLst>
    <p:extLst>
      <p:ext uri="{BB962C8B-B14F-4D97-AF65-F5344CB8AC3E}">
        <p14:creationId xmlns:p14="http://schemas.microsoft.com/office/powerpoint/2010/main" val="393485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94962" y="1218651"/>
            <a:ext cx="3400499" cy="688975"/>
          </a:xfrm>
          <a:prstGeom prst="rect">
            <a:avLst/>
          </a:prstGeom>
        </p:spPr>
        <p:txBody>
          <a:bodyPr>
            <a:normAutofit/>
          </a:bodyPr>
          <a:lstStyle/>
          <a:p>
            <a:r>
              <a:rPr lang="en-US" sz="2667" dirty="0">
                <a:solidFill>
                  <a:srgbClr val="C00000"/>
                </a:solidFill>
                <a:latin typeface="Obvia" panose="02000506040000020004" pitchFamily="50" charset="0"/>
              </a:rPr>
              <a:t>Managing the Clock</a:t>
            </a:r>
          </a:p>
        </p:txBody>
      </p:sp>
      <p:sp>
        <p:nvSpPr>
          <p:cNvPr id="6" name="TextBox 5"/>
          <p:cNvSpPr txBox="1"/>
          <p:nvPr/>
        </p:nvSpPr>
        <p:spPr>
          <a:xfrm>
            <a:off x="7105783" y="2770454"/>
            <a:ext cx="4409888" cy="1938992"/>
          </a:xfrm>
          <a:prstGeom prst="rect">
            <a:avLst/>
          </a:prstGeom>
          <a:noFill/>
        </p:spPr>
        <p:txBody>
          <a:bodyPr wrap="square" rtlCol="0">
            <a:spAutoFit/>
          </a:bodyPr>
          <a:lstStyle/>
          <a:p>
            <a:pPr defTabSz="1219170"/>
            <a:r>
              <a:rPr lang="en-US" sz="2400" b="1" dirty="0">
                <a:solidFill>
                  <a:prstClr val="black"/>
                </a:solidFill>
                <a:latin typeface="Calibri"/>
              </a:rPr>
              <a:t>When a T/O is called during live play: </a:t>
            </a:r>
          </a:p>
          <a:p>
            <a:pPr defTabSz="1219170"/>
            <a:r>
              <a:rPr lang="en-US" sz="2400" dirty="0">
                <a:solidFill>
                  <a:prstClr val="black"/>
                </a:solidFill>
                <a:latin typeface="Calibri"/>
              </a:rPr>
              <a:t>1. Position players in a penalty administration for restart, </a:t>
            </a:r>
          </a:p>
          <a:p>
            <a:pPr defTabSz="1219170"/>
            <a:r>
              <a:rPr lang="en-US" sz="2400" dirty="0">
                <a:solidFill>
                  <a:prstClr val="black"/>
                </a:solidFill>
                <a:latin typeface="Calibri"/>
              </a:rPr>
              <a:t>2. Dismiss players to benches.</a:t>
            </a:r>
          </a:p>
        </p:txBody>
      </p:sp>
      <p:sp>
        <p:nvSpPr>
          <p:cNvPr id="8" name="TextBox 7"/>
          <p:cNvSpPr txBox="1"/>
          <p:nvPr/>
        </p:nvSpPr>
        <p:spPr>
          <a:xfrm>
            <a:off x="858668" y="1717979"/>
            <a:ext cx="10472692" cy="830997"/>
          </a:xfrm>
          <a:prstGeom prst="rect">
            <a:avLst/>
          </a:prstGeom>
          <a:noFill/>
        </p:spPr>
        <p:txBody>
          <a:bodyPr wrap="square" lIns="91440" tIns="45720" rIns="91440" bIns="45720" rtlCol="0" anchor="t">
            <a:spAutoFit/>
          </a:bodyPr>
          <a:lstStyle/>
          <a:p>
            <a:pPr defTabSz="1219170"/>
            <a:r>
              <a:rPr lang="en-US" sz="2400" dirty="0">
                <a:solidFill>
                  <a:prstClr val="black"/>
                </a:solidFill>
                <a:latin typeface="Calibri"/>
              </a:rPr>
              <a:t>Listen closely for coaches or players to call a T/O --  especially in close games. </a:t>
            </a:r>
          </a:p>
          <a:p>
            <a:pPr defTabSz="1219170"/>
            <a:r>
              <a:rPr lang="en-US" sz="2400" dirty="0">
                <a:latin typeface="Calibri"/>
              </a:rPr>
              <a:t>The table may signal a coach’s request for a timeout with </a:t>
            </a:r>
            <a:r>
              <a:rPr lang="en-US" sz="2400" dirty="0">
                <a:solidFill>
                  <a:srgbClr val="FF0000"/>
                </a:solidFill>
                <a:latin typeface="Calibri"/>
              </a:rPr>
              <a:t> two blasts of the horn.</a:t>
            </a:r>
            <a:endParaRPr lang="en-US" sz="2400" dirty="0">
              <a:solidFill>
                <a:srgbClr val="FF0000"/>
              </a:solidFill>
              <a:latin typeface="Calibri"/>
              <a:cs typeface="Calibri"/>
            </a:endParaRPr>
          </a:p>
        </p:txBody>
      </p:sp>
      <p:sp>
        <p:nvSpPr>
          <p:cNvPr id="9" name="TextBox 8"/>
          <p:cNvSpPr txBox="1"/>
          <p:nvPr/>
        </p:nvSpPr>
        <p:spPr>
          <a:xfrm>
            <a:off x="74403" y="2770454"/>
            <a:ext cx="4431902" cy="1938992"/>
          </a:xfrm>
          <a:prstGeom prst="rect">
            <a:avLst/>
          </a:prstGeom>
          <a:noFill/>
        </p:spPr>
        <p:txBody>
          <a:bodyPr wrap="square" lIns="91440" tIns="45720" rIns="91440" bIns="45720" rtlCol="0" anchor="t">
            <a:spAutoFit/>
          </a:bodyPr>
          <a:lstStyle/>
          <a:p>
            <a:pPr defTabSz="1219170"/>
            <a:r>
              <a:rPr lang="en-US" sz="2400" b="1" dirty="0">
                <a:latin typeface="Calibri"/>
              </a:rPr>
              <a:t>Time outs are two minutes long</a:t>
            </a:r>
          </a:p>
          <a:p>
            <a:pPr defTabSz="1219170"/>
            <a:r>
              <a:rPr lang="en-US" sz="2400" dirty="0">
                <a:solidFill>
                  <a:prstClr val="black"/>
                </a:solidFill>
                <a:latin typeface="Calibri"/>
              </a:rPr>
              <a:t> 1. Sound the whistle at 1:45</a:t>
            </a:r>
          </a:p>
          <a:p>
            <a:pPr defTabSz="1219170"/>
            <a:r>
              <a:rPr lang="en-US" sz="2400" dirty="0">
                <a:latin typeface="Calibri"/>
              </a:rPr>
              <a:t> 2.  Start play at 2:00</a:t>
            </a:r>
            <a:endParaRPr lang="en-US" sz="2400" dirty="0">
              <a:latin typeface="Calibri"/>
              <a:cs typeface="Calibri"/>
            </a:endParaRPr>
          </a:p>
          <a:p>
            <a:pPr defTabSz="1219170"/>
            <a:r>
              <a:rPr lang="en-US" sz="2400" dirty="0">
                <a:latin typeface="Calibri"/>
              </a:rPr>
              <a:t> 3.  Penalize teams that are not</a:t>
            </a:r>
            <a:endParaRPr lang="en-US" sz="2400" dirty="0">
              <a:latin typeface="Calibri"/>
              <a:cs typeface="Calibri"/>
            </a:endParaRPr>
          </a:p>
          <a:p>
            <a:pPr defTabSz="1219170"/>
            <a:r>
              <a:rPr lang="en-US" sz="2400" dirty="0">
                <a:latin typeface="Calibri"/>
              </a:rPr>
              <a:t>       ready</a:t>
            </a:r>
            <a:endParaRPr lang="en-US" dirty="0"/>
          </a:p>
        </p:txBody>
      </p:sp>
      <p:sp>
        <p:nvSpPr>
          <p:cNvPr id="11" name="TextBox 10">
            <a:extLst>
              <a:ext uri="{FF2B5EF4-FFF2-40B4-BE49-F238E27FC236}">
                <a16:creationId xmlns:a16="http://schemas.microsoft.com/office/drawing/2014/main" id="{20853BE7-F56F-4448-9EB6-C4C88CE71DBD}"/>
              </a:ext>
            </a:extLst>
          </p:cNvPr>
          <p:cNvSpPr txBox="1"/>
          <p:nvPr/>
        </p:nvSpPr>
        <p:spPr>
          <a:xfrm>
            <a:off x="264917" y="281603"/>
            <a:ext cx="461868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TIME MANAGEMENT</a:t>
            </a:r>
          </a:p>
        </p:txBody>
      </p:sp>
      <p:pic>
        <p:nvPicPr>
          <p:cNvPr id="4" name="Picture 3" descr="A picture containing text&#10;&#10;Description automatically generated">
            <a:extLst>
              <a:ext uri="{FF2B5EF4-FFF2-40B4-BE49-F238E27FC236}">
                <a16:creationId xmlns:a16="http://schemas.microsoft.com/office/drawing/2014/main" id="{CBAE3174-856A-4AAB-A452-FE52801C2A24}"/>
              </a:ext>
            </a:extLst>
          </p:cNvPr>
          <p:cNvPicPr>
            <a:picLocks noChangeAspect="1"/>
          </p:cNvPicPr>
          <p:nvPr/>
        </p:nvPicPr>
        <p:blipFill>
          <a:blip r:embed="rId4"/>
          <a:stretch>
            <a:fillRect/>
          </a:stretch>
        </p:blipFill>
        <p:spPr>
          <a:xfrm>
            <a:off x="4718231" y="4136065"/>
            <a:ext cx="2394950" cy="276028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5433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22276" y="5149814"/>
            <a:ext cx="8445500" cy="1262062"/>
          </a:xfrm>
          <a:prstGeom prst="rect">
            <a:avLst/>
          </a:prstGeom>
        </p:spPr>
        <p:txBody>
          <a:bodyPr>
            <a:normAutofit fontScale="62500" lnSpcReduction="20000"/>
          </a:bodyPr>
          <a:lstStyle/>
          <a:p>
            <a:pPr marL="0" indent="0">
              <a:buNone/>
            </a:pPr>
            <a:endParaRPr lang="en-US" dirty="0"/>
          </a:p>
          <a:p>
            <a:pPr marL="0" indent="0">
              <a:buNone/>
            </a:pPr>
            <a:r>
              <a:rPr lang="en-US" sz="5867" dirty="0">
                <a:solidFill>
                  <a:srgbClr val="00205B"/>
                </a:solidFill>
              </a:rPr>
              <a:t>Card dangerous play. Keep the game safe!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224" y="1393487"/>
            <a:ext cx="6144714" cy="354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4A48B757-F791-48C2-8727-01BA08B139AD}"/>
              </a:ext>
            </a:extLst>
          </p:cNvPr>
          <p:cNvSpPr txBox="1"/>
          <p:nvPr/>
        </p:nvSpPr>
        <p:spPr>
          <a:xfrm>
            <a:off x="106574" y="170631"/>
            <a:ext cx="10273168"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RECOGNIZING AND HANDLING FOULS</a:t>
            </a:r>
          </a:p>
        </p:txBody>
      </p:sp>
    </p:spTree>
    <p:custDataLst>
      <p:tags r:id="rId1"/>
    </p:custDataLst>
    <p:extLst>
      <p:ext uri="{BB962C8B-B14F-4D97-AF65-F5344CB8AC3E}">
        <p14:creationId xmlns:p14="http://schemas.microsoft.com/office/powerpoint/2010/main" val="405984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B75229-E65D-47C4-B480-3C21CFA163C4}"/>
              </a:ext>
            </a:extLst>
          </p:cNvPr>
          <p:cNvSpPr txBox="1"/>
          <p:nvPr/>
        </p:nvSpPr>
        <p:spPr>
          <a:xfrm>
            <a:off x="131752" y="215574"/>
            <a:ext cx="11367102"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UNSPORTSMANLIKE BEHAVIOR</a:t>
            </a:r>
          </a:p>
        </p:txBody>
      </p:sp>
      <p:pic>
        <p:nvPicPr>
          <p:cNvPr id="6" name="Picture 5" descr="A picture containing grass, person, outdoor, sport&#10;&#10;Description automatically generated">
            <a:extLst>
              <a:ext uri="{FF2B5EF4-FFF2-40B4-BE49-F238E27FC236}">
                <a16:creationId xmlns:a16="http://schemas.microsoft.com/office/drawing/2014/main" id="{6A4B6526-AAB7-4B74-95E3-CAADE6E1BBCD}"/>
              </a:ext>
            </a:extLst>
          </p:cNvPr>
          <p:cNvPicPr>
            <a:picLocks noChangeAspect="1"/>
          </p:cNvPicPr>
          <p:nvPr/>
        </p:nvPicPr>
        <p:blipFill rotWithShape="1">
          <a:blip r:embed="rId4"/>
          <a:srcRect t="18485" r="14685"/>
          <a:stretch/>
        </p:blipFill>
        <p:spPr>
          <a:xfrm>
            <a:off x="7369414" y="1492743"/>
            <a:ext cx="4203421" cy="3869758"/>
          </a:xfrm>
          <a:prstGeom prst="rect">
            <a:avLst/>
          </a:prstGeom>
        </p:spPr>
      </p:pic>
      <p:sp>
        <p:nvSpPr>
          <p:cNvPr id="2" name="TextBox 1">
            <a:extLst>
              <a:ext uri="{FF2B5EF4-FFF2-40B4-BE49-F238E27FC236}">
                <a16:creationId xmlns:a16="http://schemas.microsoft.com/office/drawing/2014/main" id="{9879A4AE-5E53-46B3-8CA0-B74E6C84C029}"/>
              </a:ext>
            </a:extLst>
          </p:cNvPr>
          <p:cNvSpPr txBox="1"/>
          <p:nvPr/>
        </p:nvSpPr>
        <p:spPr>
          <a:xfrm>
            <a:off x="226381" y="1713391"/>
            <a:ext cx="7019276"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Good sportsmanship brings integrity to the game by showing respect; building self-confidence, self-discipline, teamwork and focus. Whether a team is winning or losing, the focus should be on supporting the athletes and the game by respecting one another. </a:t>
            </a:r>
          </a:p>
          <a:p>
            <a:endParaRPr lang="en-US" sz="2400" dirty="0">
              <a:ea typeface="+mn-lt"/>
              <a:cs typeface="+mn-lt"/>
            </a:endParaRPr>
          </a:p>
          <a:p>
            <a:r>
              <a:rPr lang="en-US" sz="2400" dirty="0">
                <a:ea typeface="+mn-lt"/>
                <a:cs typeface="+mn-lt"/>
              </a:rPr>
              <a:t>Officials must provide effective communication and game management to help deter acts of unsportsmanlike conduct. </a:t>
            </a:r>
          </a:p>
          <a:p>
            <a:endParaRPr lang="en-US" sz="2400" dirty="0">
              <a:ea typeface="+mn-lt"/>
              <a:cs typeface="+mn-lt"/>
            </a:endParaRPr>
          </a:p>
          <a:p>
            <a:r>
              <a:rPr lang="en-US" sz="2400" dirty="0">
                <a:ea typeface="+mn-lt"/>
                <a:cs typeface="+mn-lt"/>
              </a:rPr>
              <a:t>When such methods are not enough to manage behavior, those in violation should be held accountable with the administration of cards.</a:t>
            </a:r>
            <a:endParaRPr lang="en-US" sz="2400" dirty="0">
              <a:cs typeface="Calibri"/>
            </a:endParaRPr>
          </a:p>
        </p:txBody>
      </p:sp>
    </p:spTree>
    <p:custDataLst>
      <p:tags r:id="rId1"/>
    </p:custDataLst>
    <p:extLst>
      <p:ext uri="{BB962C8B-B14F-4D97-AF65-F5344CB8AC3E}">
        <p14:creationId xmlns:p14="http://schemas.microsoft.com/office/powerpoint/2010/main" val="390338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780433-366B-0E48-97F0-E4E6B67973DB}"/>
              </a:ext>
            </a:extLst>
          </p:cNvPr>
          <p:cNvGrpSpPr/>
          <p:nvPr/>
        </p:nvGrpSpPr>
        <p:grpSpPr>
          <a:xfrm>
            <a:off x="138416" y="1236165"/>
            <a:ext cx="2841217" cy="2447683"/>
            <a:chOff x="1091341" y="258417"/>
            <a:chExt cx="2130913" cy="1835762"/>
          </a:xfrm>
          <a:solidFill>
            <a:schemeClr val="accent1">
              <a:lumMod val="60000"/>
              <a:lumOff val="40000"/>
            </a:schemeClr>
          </a:solidFill>
        </p:grpSpPr>
        <p:sp>
          <p:nvSpPr>
            <p:cNvPr id="15" name="Rounded Rectangle 14">
              <a:extLst>
                <a:ext uri="{FF2B5EF4-FFF2-40B4-BE49-F238E27FC236}">
                  <a16:creationId xmlns:a16="http://schemas.microsoft.com/office/drawing/2014/main" id="{6CC790E6-434D-5F4D-8D6D-6D52CE7037C8}"/>
                </a:ext>
              </a:extLst>
            </p:cNvPr>
            <p:cNvSpPr/>
            <p:nvPr/>
          </p:nvSpPr>
          <p:spPr>
            <a:xfrm>
              <a:off x="1091341" y="258417"/>
              <a:ext cx="2130913" cy="1835762"/>
            </a:xfrm>
            <a:prstGeom prst="roundRect">
              <a:avLst/>
            </a:prstGeom>
            <a:solidFill>
              <a:srgbClr val="0070C0"/>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6" name="Rounded Rectangle 4">
              <a:extLst>
                <a:ext uri="{FF2B5EF4-FFF2-40B4-BE49-F238E27FC236}">
                  <a16:creationId xmlns:a16="http://schemas.microsoft.com/office/drawing/2014/main" id="{E6423054-51C9-FE45-BA28-C68A2A921C64}"/>
                </a:ext>
              </a:extLst>
            </p:cNvPr>
            <p:cNvSpPr txBox="1"/>
            <p:nvPr/>
          </p:nvSpPr>
          <p:spPr>
            <a:xfrm>
              <a:off x="1180956" y="348032"/>
              <a:ext cx="1951683" cy="1656532"/>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50" b="1" dirty="0">
                  <a:solidFill>
                    <a:schemeClr val="bg1"/>
                  </a:solidFill>
                  <a:latin typeface="Calibri"/>
                </a:rPr>
                <a:t>Be prepared for anything as soon as the game starts</a:t>
              </a:r>
            </a:p>
          </p:txBody>
        </p:sp>
      </p:grpSp>
      <p:grpSp>
        <p:nvGrpSpPr>
          <p:cNvPr id="6" name="Group 5">
            <a:extLst>
              <a:ext uri="{FF2B5EF4-FFF2-40B4-BE49-F238E27FC236}">
                <a16:creationId xmlns:a16="http://schemas.microsoft.com/office/drawing/2014/main" id="{565CFEC7-36E6-4B46-A21F-954DC2497663}"/>
              </a:ext>
            </a:extLst>
          </p:cNvPr>
          <p:cNvGrpSpPr/>
          <p:nvPr/>
        </p:nvGrpSpPr>
        <p:grpSpPr>
          <a:xfrm>
            <a:off x="2981417" y="2416321"/>
            <a:ext cx="2964837" cy="2539500"/>
            <a:chOff x="3237937" y="355345"/>
            <a:chExt cx="1982132" cy="1715327"/>
          </a:xfrm>
          <a:solidFill>
            <a:schemeClr val="accent1">
              <a:lumMod val="60000"/>
              <a:lumOff val="40000"/>
            </a:schemeClr>
          </a:solidFill>
        </p:grpSpPr>
        <p:sp>
          <p:nvSpPr>
            <p:cNvPr id="13" name="Rounded Rectangle 12">
              <a:extLst>
                <a:ext uri="{FF2B5EF4-FFF2-40B4-BE49-F238E27FC236}">
                  <a16:creationId xmlns:a16="http://schemas.microsoft.com/office/drawing/2014/main" id="{30211720-3B1F-C44B-AF99-4A3B473D3CAF}"/>
                </a:ext>
              </a:extLst>
            </p:cNvPr>
            <p:cNvSpPr/>
            <p:nvPr/>
          </p:nvSpPr>
          <p:spPr>
            <a:xfrm>
              <a:off x="3237937" y="355345"/>
              <a:ext cx="1982132" cy="1715327"/>
            </a:xfrm>
            <a:prstGeom prst="roundRect">
              <a:avLst/>
            </a:prstGeom>
            <a:solidFill>
              <a:schemeClr val="accent1">
                <a:lumMod val="40000"/>
                <a:lumOff val="6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endParaRPr lang="en-US"/>
            </a:p>
          </p:txBody>
        </p:sp>
        <p:sp>
          <p:nvSpPr>
            <p:cNvPr id="14" name="Rounded Rectangle 6">
              <a:extLst>
                <a:ext uri="{FF2B5EF4-FFF2-40B4-BE49-F238E27FC236}">
                  <a16:creationId xmlns:a16="http://schemas.microsoft.com/office/drawing/2014/main" id="{694DCA55-C510-5D48-BEBE-64068A975103}"/>
                </a:ext>
              </a:extLst>
            </p:cNvPr>
            <p:cNvSpPr txBox="1"/>
            <p:nvPr/>
          </p:nvSpPr>
          <p:spPr>
            <a:xfrm>
              <a:off x="3321672" y="439080"/>
              <a:ext cx="1814662" cy="1547857"/>
            </a:xfrm>
            <a:prstGeom prst="rect">
              <a:avLst/>
            </a:prstGeom>
            <a:solidFill>
              <a:schemeClr val="accent1">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50" b="1" dirty="0">
                  <a:solidFill>
                    <a:schemeClr val="tx1"/>
                  </a:solidFill>
                  <a:latin typeface="Calibri"/>
                </a:rPr>
                <a:t>Allow </a:t>
              </a:r>
              <a:r>
                <a:rPr lang="en-US" sz="2650" b="1" dirty="0">
                  <a:solidFill>
                    <a:schemeClr val="tx1"/>
                  </a:solidFill>
                  <a:ea typeface="+mn-lt"/>
                  <a:cs typeface="+mn-lt"/>
                </a:rPr>
                <a:t>the</a:t>
              </a:r>
              <a:r>
                <a:rPr lang="en-US" sz="2650" b="1" dirty="0">
                  <a:solidFill>
                    <a:schemeClr val="tx1"/>
                  </a:solidFill>
                  <a:latin typeface="Calibri"/>
                </a:rPr>
                <a:t> game to dictate how you call it</a:t>
              </a:r>
            </a:p>
          </p:txBody>
        </p:sp>
      </p:grpSp>
      <p:grpSp>
        <p:nvGrpSpPr>
          <p:cNvPr id="7" name="Group 6">
            <a:extLst>
              <a:ext uri="{FF2B5EF4-FFF2-40B4-BE49-F238E27FC236}">
                <a16:creationId xmlns:a16="http://schemas.microsoft.com/office/drawing/2014/main" id="{8C8FD6B6-BB1A-4B49-91E4-86920F3824A4}"/>
              </a:ext>
            </a:extLst>
          </p:cNvPr>
          <p:cNvGrpSpPr/>
          <p:nvPr/>
        </p:nvGrpSpPr>
        <p:grpSpPr>
          <a:xfrm>
            <a:off x="6014621" y="3429701"/>
            <a:ext cx="2964837" cy="2457794"/>
            <a:chOff x="1059048" y="2044209"/>
            <a:chExt cx="2223628" cy="1721278"/>
          </a:xfrm>
          <a:solidFill>
            <a:schemeClr val="accent1">
              <a:lumMod val="60000"/>
              <a:lumOff val="40000"/>
            </a:schemeClr>
          </a:solidFill>
        </p:grpSpPr>
        <p:sp>
          <p:nvSpPr>
            <p:cNvPr id="11" name="Rounded Rectangle 10">
              <a:extLst>
                <a:ext uri="{FF2B5EF4-FFF2-40B4-BE49-F238E27FC236}">
                  <a16:creationId xmlns:a16="http://schemas.microsoft.com/office/drawing/2014/main" id="{4F5CED05-DC2C-8D43-9E35-0DED440CFAFF}"/>
                </a:ext>
              </a:extLst>
            </p:cNvPr>
            <p:cNvSpPr/>
            <p:nvPr/>
          </p:nvSpPr>
          <p:spPr>
            <a:xfrm>
              <a:off x="1059048" y="2044209"/>
              <a:ext cx="2223628" cy="1721278"/>
            </a:xfrm>
            <a:prstGeom prst="roundRect">
              <a:avLst/>
            </a:prstGeom>
            <a:solidFill>
              <a:schemeClr val="accent1">
                <a:lumMod val="60000"/>
                <a:lumOff val="40000"/>
              </a:schemeClr>
            </a:solid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endParaRPr lang="en-US"/>
            </a:p>
          </p:txBody>
        </p:sp>
        <p:sp>
          <p:nvSpPr>
            <p:cNvPr id="12" name="Rounded Rectangle 8">
              <a:extLst>
                <a:ext uri="{FF2B5EF4-FFF2-40B4-BE49-F238E27FC236}">
                  <a16:creationId xmlns:a16="http://schemas.microsoft.com/office/drawing/2014/main" id="{175CBF3A-0F53-EF44-8CDF-F5A4027DBF04}"/>
                </a:ext>
              </a:extLst>
            </p:cNvPr>
            <p:cNvSpPr txBox="1"/>
            <p:nvPr/>
          </p:nvSpPr>
          <p:spPr>
            <a:xfrm>
              <a:off x="1143074" y="2128235"/>
              <a:ext cx="2055576" cy="1553226"/>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a:solidFill>
                    <a:prstClr val="black"/>
                  </a:solidFill>
                  <a:latin typeface="Calibri"/>
                </a:rPr>
                <a:t>Make the calls in the midfield rather than hold for advantage</a:t>
              </a:r>
            </a:p>
          </p:txBody>
        </p:sp>
      </p:grpSp>
      <p:sp>
        <p:nvSpPr>
          <p:cNvPr id="17" name="TextBox 16">
            <a:extLst>
              <a:ext uri="{FF2B5EF4-FFF2-40B4-BE49-F238E27FC236}">
                <a16:creationId xmlns:a16="http://schemas.microsoft.com/office/drawing/2014/main" id="{9E38FF97-08D2-43E0-AF38-1BD4C788A580}"/>
              </a:ext>
            </a:extLst>
          </p:cNvPr>
          <p:cNvSpPr txBox="1"/>
          <p:nvPr/>
        </p:nvSpPr>
        <p:spPr>
          <a:xfrm>
            <a:off x="3451139" y="140013"/>
            <a:ext cx="63414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THE TONE OF THE GAME</a:t>
            </a:r>
          </a:p>
        </p:txBody>
      </p:sp>
      <p:sp>
        <p:nvSpPr>
          <p:cNvPr id="2" name="Rectangle: Rounded Corners 1">
            <a:extLst>
              <a:ext uri="{FF2B5EF4-FFF2-40B4-BE49-F238E27FC236}">
                <a16:creationId xmlns:a16="http://schemas.microsoft.com/office/drawing/2014/main" id="{3B21367D-1688-4AF5-BAD6-CC85C13BFB53}"/>
              </a:ext>
            </a:extLst>
          </p:cNvPr>
          <p:cNvSpPr/>
          <p:nvPr/>
        </p:nvSpPr>
        <p:spPr>
          <a:xfrm>
            <a:off x="9049304" y="4362635"/>
            <a:ext cx="2944426" cy="2396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Address the Coaches' Questions</a:t>
            </a:r>
            <a:endParaRPr lang="en-US" sz="2800" dirty="0"/>
          </a:p>
        </p:txBody>
      </p:sp>
    </p:spTree>
    <p:custDataLst>
      <p:tags r:id="rId1"/>
    </p:custDataLst>
    <p:extLst>
      <p:ext uri="{BB962C8B-B14F-4D97-AF65-F5344CB8AC3E}">
        <p14:creationId xmlns:p14="http://schemas.microsoft.com/office/powerpoint/2010/main" val="344899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E38FF97-08D2-43E0-AF38-1BD4C788A580}"/>
              </a:ext>
            </a:extLst>
          </p:cNvPr>
          <p:cNvSpPr txBox="1"/>
          <p:nvPr/>
        </p:nvSpPr>
        <p:spPr>
          <a:xfrm>
            <a:off x="2094613" y="256971"/>
            <a:ext cx="843161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SETTING THE TONE OF THE GAME</a:t>
            </a:r>
          </a:p>
        </p:txBody>
      </p:sp>
      <p:graphicFrame>
        <p:nvGraphicFramePr>
          <p:cNvPr id="3" name="Diagram 2">
            <a:extLst>
              <a:ext uri="{FF2B5EF4-FFF2-40B4-BE49-F238E27FC236}">
                <a16:creationId xmlns:a16="http://schemas.microsoft.com/office/drawing/2014/main" id="{EC770B5D-594B-4016-B6E4-DB011CB798D2}"/>
              </a:ext>
            </a:extLst>
          </p:cNvPr>
          <p:cNvGraphicFramePr/>
          <p:nvPr>
            <p:extLst>
              <p:ext uri="{D42A27DB-BD31-4B8C-83A1-F6EECF244321}">
                <p14:modId xmlns:p14="http://schemas.microsoft.com/office/powerpoint/2010/main" val="2268245802"/>
              </p:ext>
            </p:extLst>
          </p:nvPr>
        </p:nvGraphicFramePr>
        <p:xfrm>
          <a:off x="978195" y="1658679"/>
          <a:ext cx="10717619" cy="4582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19692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6218dcc-f06c-44ff-a9bf-2cb8a2baea82" xsi:nil="true"/>
    <lcf76f155ced4ddcb4097134ff3c332f xmlns="e388dfff-96bd-44b0-9abc-e874b4608d57">
      <Terms xmlns="http://schemas.microsoft.com/office/infopath/2007/PartnerControls"/>
    </lcf76f155ced4ddcb4097134ff3c332f>
    <Grant xmlns="e388dfff-96bd-44b0-9abc-e874b4608d57" xsi:nil="true"/>
    <State xmlns="e388dfff-96bd-44b0-9abc-e874b4608d57" xsi:nil="true"/>
    <LastName xmlns="e388dfff-96bd-44b0-9abc-e874b4608d57" xsi:nil="true"/>
    <ApplicationID xmlns="e388dfff-96bd-44b0-9abc-e874b4608d57" xsi:nil="true"/>
    <LOO xmlns="e388dfff-96bd-44b0-9abc-e874b4608d57" xsi:nil="true"/>
    <FirstName xmlns="e388dfff-96bd-44b0-9abc-e874b4608d57" xsi:nil="true"/>
    <Phone xmlns="e388dfff-96bd-44b0-9abc-e874b4608d57" xsi:nil="true"/>
    <Email xmlns="e388dfff-96bd-44b0-9abc-e874b4608d5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6" ma:contentTypeDescription="Create a new document." ma:contentTypeScope="" ma:versionID="a2672922d116c8c463e0209a312cbc45">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fbd3c08e69e41ef5b2184728f8b0c554"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E185A-0405-4A20-BECF-0E4BABEC212F}">
  <ds:schemaRefs>
    <ds:schemaRef ds:uri="http://purl.org/dc/dcmitype/"/>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91965e93-ae8c-442d-9ec4-149738af66dd"/>
    <ds:schemaRef ds:uri="f4bcc57d-5958-4083-8f93-a1c6c20683a6"/>
    <ds:schemaRef ds:uri="099ff6c4-95a7-4a5a-8baf-c3dd76082624"/>
    <ds:schemaRef ds:uri="c6218dcc-f06c-44ff-a9bf-2cb8a2baea82"/>
  </ds:schemaRefs>
</ds:datastoreItem>
</file>

<file path=customXml/itemProps2.xml><?xml version="1.0" encoding="utf-8"?>
<ds:datastoreItem xmlns:ds="http://schemas.openxmlformats.org/officeDocument/2006/customXml" ds:itemID="{400679A8-EE28-47EF-8ABC-31FBA434BDBA}"/>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1382</TotalTime>
  <Words>1966</Words>
  <Application>Microsoft Macintosh PowerPoint</Application>
  <PresentationFormat>Widescreen</PresentationFormat>
  <Paragraphs>218</Paragraphs>
  <Slides>19</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Tahoma</vt:lpstr>
      <vt:lpstr>Obvia Wide</vt:lpstr>
      <vt:lpstr>Acumin Pro Condensed</vt:lpstr>
      <vt:lpstr>Dharma Gothic M Bold</vt:lpstr>
      <vt:lpstr>Arial,Sans-Serif</vt:lpstr>
      <vt:lpstr>Calibri</vt:lpstr>
      <vt:lpstr>Wingdings</vt:lpstr>
      <vt:lpstr>Century</vt:lpstr>
      <vt:lpstr>Alt Gothic Comp ATF</vt:lpstr>
      <vt:lpstr>Obvia</vt:lpstr>
      <vt:lpstr>Arial</vt:lpstr>
      <vt:lpstr>Office Theme</vt:lpstr>
      <vt:lpstr>Body/Content</vt:lpstr>
      <vt:lpstr>PowerPoint Presentation</vt:lpstr>
      <vt:lpstr>PowerPoint Presentation</vt:lpstr>
      <vt:lpstr>PowerPoint Presentation</vt:lpstr>
      <vt:lpstr>PowerPoint Presentation</vt:lpstr>
      <vt:lpstr>Managing the Clock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264</cp:revision>
  <dcterms:created xsi:type="dcterms:W3CDTF">2021-08-11T16:38:25Z</dcterms:created>
  <dcterms:modified xsi:type="dcterms:W3CDTF">2024-10-15T20:12:31Z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0x010100C278E3B03E5CFB4C9D9FF9D7A47D9477</vt:lpwstr>
  </property>
</Properties>
</file>